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727" r:id="rId4"/>
  </p:sldMasterIdLst>
  <p:notesMasterIdLst>
    <p:notesMasterId r:id="rId31"/>
  </p:notesMasterIdLst>
  <p:handoutMasterIdLst>
    <p:handoutMasterId r:id="rId32"/>
  </p:handoutMasterIdLst>
  <p:sldIdLst>
    <p:sldId id="334" r:id="rId5"/>
    <p:sldId id="2134959709" r:id="rId6"/>
    <p:sldId id="339" r:id="rId7"/>
    <p:sldId id="2134959661" r:id="rId8"/>
    <p:sldId id="2134959665" r:id="rId9"/>
    <p:sldId id="2134959710" r:id="rId10"/>
    <p:sldId id="484" r:id="rId11"/>
    <p:sldId id="485" r:id="rId12"/>
    <p:sldId id="487" r:id="rId13"/>
    <p:sldId id="2134959682" r:id="rId14"/>
    <p:sldId id="488" r:id="rId15"/>
    <p:sldId id="2134959683" r:id="rId16"/>
    <p:sldId id="2134959648" r:id="rId17"/>
    <p:sldId id="2134959649" r:id="rId18"/>
    <p:sldId id="2134959662" r:id="rId19"/>
    <p:sldId id="2134959663" r:id="rId20"/>
    <p:sldId id="2134959664" r:id="rId21"/>
    <p:sldId id="483" r:id="rId22"/>
    <p:sldId id="2134959650" r:id="rId23"/>
    <p:sldId id="2134959652" r:id="rId24"/>
    <p:sldId id="2134959653" r:id="rId25"/>
    <p:sldId id="492" r:id="rId26"/>
    <p:sldId id="2134959651" r:id="rId27"/>
    <p:sldId id="2134959654" r:id="rId28"/>
    <p:sldId id="2134959711" r:id="rId29"/>
    <p:sldId id="476" r:id="rId30"/>
  </p:sldIdLst>
  <p:sldSz cx="12192000" cy="6858000"/>
  <p:notesSz cx="7099300" cy="102346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914400" rtl="0" eaLnBrk="1" latinLnBrk="0" hangingPunct="1"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914400" rtl="0" eaLnBrk="1" latinLnBrk="0" hangingPunct="1"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914400" rtl="0" eaLnBrk="1" latinLnBrk="0" hangingPunct="1"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914400" rtl="0" eaLnBrk="1" latinLnBrk="0" hangingPunct="1"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566" userDrawn="1">
          <p15:clr>
            <a:srgbClr val="A4A3A4"/>
          </p15:clr>
        </p15:guide>
        <p15:guide id="2" pos="3900" userDrawn="1">
          <p15:clr>
            <a:srgbClr val="A4A3A4"/>
          </p15:clr>
        </p15:guide>
        <p15:guide id="3" pos="447" userDrawn="1">
          <p15:clr>
            <a:srgbClr val="A4A3A4"/>
          </p15:clr>
        </p15:guide>
        <p15:guide id="4" pos="7233" userDrawn="1">
          <p15:clr>
            <a:srgbClr val="A4A3A4"/>
          </p15:clr>
        </p15:guide>
        <p15:guide id="5" pos="6683" userDrawn="1">
          <p15:clr>
            <a:srgbClr val="A4A3A4"/>
          </p15:clr>
        </p15:guide>
        <p15:guide id="6" orient="horz" pos="3793" userDrawn="1">
          <p15:clr>
            <a:srgbClr val="A4A3A4"/>
          </p15:clr>
        </p15:guide>
        <p15:guide id="7" orient="horz" pos="3377" userDrawn="1">
          <p15:clr>
            <a:srgbClr val="A4A3A4"/>
          </p15:clr>
        </p15:guide>
        <p15:guide id="8" orient="horz" pos="1000" userDrawn="1">
          <p15:clr>
            <a:srgbClr val="A4A3A4"/>
          </p15:clr>
        </p15:guide>
        <p15:guide id="9" pos="37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F854232-FB2B-F645-09F6-5125CB36D507}" name="Schneider Martin" initials="SM" userId="S::Martin.Schneider@ait.ac.at::cdc87bfa-5828-40ca-9bb9-d3df94447dfe" providerId="AD"/>
  <p188:author id="{2B4BB29E-D46C-AF04-0290-BEE163C7D8FD}" name="Pöchersdorfer Peter" initials="PP" userId="S::peter.poechersdorfer@ait.ac.at::5a1a38d4-f0c2-4a2c-91cc-a2490fd5ca21" providerId="AD"/>
  <p188:author id="{E433D5B8-6D40-AC96-AA7A-ADC1463B9D74}" name="Tötzer Tanja" initials="TT" userId="S::Tanja.Toetzer@ait.ac.at::61355137-d5ab-402f-94ca-8349bedbb37b" providerId="AD"/>
  <p188:author id="{2AD238FA-72F4-514C-D306-AEA10A0A598B}" name="Tötzer Tanja" initials="TT" userId="S::tanja.toetzer@ait.ac.at::61355137-d5ab-402f-94ca-8349bedbb37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rgit Reithofer" initials="BR" lastIdx="1" clrIdx="0">
    <p:extLst>
      <p:ext uri="{19B8F6BF-5375-455C-9EA6-DF929625EA0E}">
        <p15:presenceInfo xmlns:p15="http://schemas.microsoft.com/office/powerpoint/2012/main" userId="S::Birgit.Reithofer@aitonline.onmicrosoft.com::d67887ba-a677-442b-b47b-0fc25d928a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D7843F"/>
    <a:srgbClr val="E5AE7C"/>
    <a:srgbClr val="D9D9D9"/>
    <a:srgbClr val="F6F6F8"/>
    <a:srgbClr val="FFFFFF"/>
    <a:srgbClr val="7F7F7F"/>
    <a:srgbClr val="7C8388"/>
    <a:srgbClr val="617D2B"/>
    <a:srgbClr val="F3D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12407D-5D66-4D8D-8C8A-95E0058F4EC6}" v="4" dt="2025-05-14T12:12:11.135"/>
    <p1510:client id="{1D9F5BBC-E0EF-D0F3-A86E-C11D4259C6ED}" v="37" dt="2025-05-15T08:12:41.761"/>
    <p1510:client id="{2A89D5B3-6508-D732-561B-6AEAEB987D0E}" v="81" dt="2025-05-15T07:17:08.044"/>
  </p1510:revLst>
</p1510:revInfo>
</file>

<file path=ppt/tableStyles.xml><?xml version="1.0" encoding="utf-8"?>
<a:tblStyleLst xmlns:a="http://schemas.openxmlformats.org/drawingml/2006/main" def="{3B4B98B0-60AC-42C2-AFA5-B58CD77FA1E5}"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ittlere Formatvorlage 3 - Akz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918" y="114"/>
      </p:cViewPr>
      <p:guideLst>
        <p:guide orient="horz" pos="566"/>
        <p:guide pos="3900"/>
        <p:guide pos="447"/>
        <p:guide pos="7233"/>
        <p:guide pos="6683"/>
        <p:guide orient="horz" pos="3793"/>
        <p:guide orient="horz" pos="3377"/>
        <p:guide orient="horz" pos="1000"/>
        <p:guide pos="37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4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öchersdorfer Peter" userId="S::peter.poechersdorfer@ait.ac.at::5a1a38d4-f0c2-4a2c-91cc-a2490fd5ca21" providerId="AD" clId="Web-{1D9F5BBC-E0EF-D0F3-A86E-C11D4259C6ED}"/>
    <pc:docChg chg="modSld sldOrd">
      <pc:chgData name="Pöchersdorfer Peter" userId="S::peter.poechersdorfer@ait.ac.at::5a1a38d4-f0c2-4a2c-91cc-a2490fd5ca21" providerId="AD" clId="Web-{1D9F5BBC-E0EF-D0F3-A86E-C11D4259C6ED}" dt="2025-05-15T08:12:41.761" v="35" actId="1076"/>
      <pc:docMkLst>
        <pc:docMk/>
      </pc:docMkLst>
      <pc:sldChg chg="ord">
        <pc:chgData name="Pöchersdorfer Peter" userId="S::peter.poechersdorfer@ait.ac.at::5a1a38d4-f0c2-4a2c-91cc-a2490fd5ca21" providerId="AD" clId="Web-{1D9F5BBC-E0EF-D0F3-A86E-C11D4259C6ED}" dt="2025-05-15T08:05:48.732" v="32"/>
        <pc:sldMkLst>
          <pc:docMk/>
          <pc:sldMk cId="1742000686" sldId="2134959654"/>
        </pc:sldMkLst>
      </pc:sldChg>
      <pc:sldChg chg="addSp delSp modSp">
        <pc:chgData name="Pöchersdorfer Peter" userId="S::peter.poechersdorfer@ait.ac.at::5a1a38d4-f0c2-4a2c-91cc-a2490fd5ca21" providerId="AD" clId="Web-{1D9F5BBC-E0EF-D0F3-A86E-C11D4259C6ED}" dt="2025-05-15T08:12:41.761" v="35" actId="1076"/>
        <pc:sldMkLst>
          <pc:docMk/>
          <pc:sldMk cId="2035467286" sldId="2134959711"/>
        </pc:sldMkLst>
        <pc:spChg chg="mod">
          <ac:chgData name="Pöchersdorfer Peter" userId="S::peter.poechersdorfer@ait.ac.at::5a1a38d4-f0c2-4a2c-91cc-a2490fd5ca21" providerId="AD" clId="Web-{1D9F5BBC-E0EF-D0F3-A86E-C11D4259C6ED}" dt="2025-05-15T07:23:46.845" v="31" actId="20577"/>
          <ac:spMkLst>
            <pc:docMk/>
            <pc:sldMk cId="2035467286" sldId="2134959711"/>
            <ac:spMk id="2" creationId="{E8C3107F-8076-5D94-BBDF-8F92BF2F3344}"/>
          </ac:spMkLst>
        </pc:spChg>
        <pc:picChg chg="add del mod">
          <ac:chgData name="Pöchersdorfer Peter" userId="S::peter.poechersdorfer@ait.ac.at::5a1a38d4-f0c2-4a2c-91cc-a2490fd5ca21" providerId="AD" clId="Web-{1D9F5BBC-E0EF-D0F3-A86E-C11D4259C6ED}" dt="2025-05-15T07:19:26.556" v="2"/>
          <ac:picMkLst>
            <pc:docMk/>
            <pc:sldMk cId="2035467286" sldId="2134959711"/>
            <ac:picMk id="9" creationId="{4B6DB5D2-B1E5-94AF-645A-775F344C44B4}"/>
          </ac:picMkLst>
        </pc:picChg>
        <pc:picChg chg="add del mod">
          <ac:chgData name="Pöchersdorfer Peter" userId="S::peter.poechersdorfer@ait.ac.at::5a1a38d4-f0c2-4a2c-91cc-a2490fd5ca21" providerId="AD" clId="Web-{1D9F5BBC-E0EF-D0F3-A86E-C11D4259C6ED}" dt="2025-05-15T07:20:04.526" v="9"/>
          <ac:picMkLst>
            <pc:docMk/>
            <pc:sldMk cId="2035467286" sldId="2134959711"/>
            <ac:picMk id="10" creationId="{8156BFD6-F27D-3DB8-808B-5BE7B25FB8AA}"/>
          </ac:picMkLst>
        </pc:picChg>
        <pc:picChg chg="add del mod">
          <ac:chgData name="Pöchersdorfer Peter" userId="S::peter.poechersdorfer@ait.ac.at::5a1a38d4-f0c2-4a2c-91cc-a2490fd5ca21" providerId="AD" clId="Web-{1D9F5BBC-E0EF-D0F3-A86E-C11D4259C6ED}" dt="2025-05-15T07:20:47.246" v="11"/>
          <ac:picMkLst>
            <pc:docMk/>
            <pc:sldMk cId="2035467286" sldId="2134959711"/>
            <ac:picMk id="11" creationId="{A624E0D8-1943-36FA-37CE-823AE0D1359C}"/>
          </ac:picMkLst>
        </pc:picChg>
        <pc:picChg chg="add del mod">
          <ac:chgData name="Pöchersdorfer Peter" userId="S::peter.poechersdorfer@ait.ac.at::5a1a38d4-f0c2-4a2c-91cc-a2490fd5ca21" providerId="AD" clId="Web-{1D9F5BBC-E0EF-D0F3-A86E-C11D4259C6ED}" dt="2025-05-15T07:21:59.436" v="18"/>
          <ac:picMkLst>
            <pc:docMk/>
            <pc:sldMk cId="2035467286" sldId="2134959711"/>
            <ac:picMk id="12" creationId="{1DDEB4DD-3002-CF93-7F12-77608D3FDDE5}"/>
          </ac:picMkLst>
        </pc:picChg>
        <pc:picChg chg="mod">
          <ac:chgData name="Pöchersdorfer Peter" userId="S::peter.poechersdorfer@ait.ac.at::5a1a38d4-f0c2-4a2c-91cc-a2490fd5ca21" providerId="AD" clId="Web-{1D9F5BBC-E0EF-D0F3-A86E-C11D4259C6ED}" dt="2025-05-15T08:12:41.761" v="35" actId="1076"/>
          <ac:picMkLst>
            <pc:docMk/>
            <pc:sldMk cId="2035467286" sldId="2134959711"/>
            <ac:picMk id="13" creationId="{12D710BF-79DE-15AE-0409-26107425A893}"/>
          </ac:picMkLst>
        </pc:picChg>
        <pc:picChg chg="add del mod">
          <ac:chgData name="Pöchersdorfer Peter" userId="S::peter.poechersdorfer@ait.ac.at::5a1a38d4-f0c2-4a2c-91cc-a2490fd5ca21" providerId="AD" clId="Web-{1D9F5BBC-E0EF-D0F3-A86E-C11D4259C6ED}" dt="2025-05-15T07:22:01.827" v="19"/>
          <ac:picMkLst>
            <pc:docMk/>
            <pc:sldMk cId="2035467286" sldId="2134959711"/>
            <ac:picMk id="17" creationId="{254B22E5-D6E7-AA74-EE51-61F8E8EAFEC5}"/>
          </ac:picMkLst>
        </pc:picChg>
        <pc:picChg chg="add del mod">
          <ac:chgData name="Pöchersdorfer Peter" userId="S::peter.poechersdorfer@ait.ac.at::5a1a38d4-f0c2-4a2c-91cc-a2490fd5ca21" providerId="AD" clId="Web-{1D9F5BBC-E0EF-D0F3-A86E-C11D4259C6ED}" dt="2025-05-15T07:22:01.920" v="20"/>
          <ac:picMkLst>
            <pc:docMk/>
            <pc:sldMk cId="2035467286" sldId="2134959711"/>
            <ac:picMk id="18" creationId="{74FB4A9D-BE36-70E8-6F4A-8EAF9B24BBFF}"/>
          </ac:picMkLst>
        </pc:picChg>
        <pc:cxnChg chg="del">
          <ac:chgData name="Pöchersdorfer Peter" userId="S::peter.poechersdorfer@ait.ac.at::5a1a38d4-f0c2-4a2c-91cc-a2490fd5ca21" providerId="AD" clId="Web-{1D9F5BBC-E0EF-D0F3-A86E-C11D4259C6ED}" dt="2025-05-15T07:20:00.807" v="8"/>
          <ac:cxnSpMkLst>
            <pc:docMk/>
            <pc:sldMk cId="2035467286" sldId="2134959711"/>
            <ac:cxnSpMk id="14" creationId="{79465095-316A-1553-CF72-22F399E26D74}"/>
          </ac:cxnSpMkLst>
        </pc:cxnChg>
        <pc:cxnChg chg="del">
          <ac:chgData name="Pöchersdorfer Peter" userId="S::peter.poechersdorfer@ait.ac.at::5a1a38d4-f0c2-4a2c-91cc-a2490fd5ca21" providerId="AD" clId="Web-{1D9F5BBC-E0EF-D0F3-A86E-C11D4259C6ED}" dt="2025-05-15T07:19:58.823" v="7"/>
          <ac:cxnSpMkLst>
            <pc:docMk/>
            <pc:sldMk cId="2035467286" sldId="2134959711"/>
            <ac:cxnSpMk id="15" creationId="{26A6DBEA-02FD-AF01-52EB-D1D47C1C089F}"/>
          </ac:cxnSpMkLst>
        </pc:cxnChg>
        <pc:cxnChg chg="del">
          <ac:chgData name="Pöchersdorfer Peter" userId="S::peter.poechersdorfer@ait.ac.at::5a1a38d4-f0c2-4a2c-91cc-a2490fd5ca21" providerId="AD" clId="Web-{1D9F5BBC-E0EF-D0F3-A86E-C11D4259C6ED}" dt="2025-05-15T07:19:58.104" v="6"/>
          <ac:cxnSpMkLst>
            <pc:docMk/>
            <pc:sldMk cId="2035467286" sldId="2134959711"/>
            <ac:cxnSpMk id="16" creationId="{0C6181E5-C16E-079C-81D2-39E2C6B70E40}"/>
          </ac:cxnSpMkLst>
        </pc:cxnChg>
      </pc:sldChg>
    </pc:docChg>
  </pc:docChgLst>
  <pc:docChgLst>
    <pc:chgData name="Pöchersdorfer Peter" userId="S::peter.poechersdorfer@ait.ac.at::5a1a38d4-f0c2-4a2c-91cc-a2490fd5ca21" providerId="AD" clId="Web-{B00B7A7B-3136-4275-24E7-F63A7691C697}"/>
    <pc:docChg chg="modSld">
      <pc:chgData name="Pöchersdorfer Peter" userId="S::peter.poechersdorfer@ait.ac.at::5a1a38d4-f0c2-4a2c-91cc-a2490fd5ca21" providerId="AD" clId="Web-{B00B7A7B-3136-4275-24E7-F63A7691C697}" dt="2025-02-12T19:44:44.594" v="6" actId="1076"/>
      <pc:docMkLst>
        <pc:docMk/>
      </pc:docMkLst>
      <pc:sldChg chg="modSp">
        <pc:chgData name="Pöchersdorfer Peter" userId="S::peter.poechersdorfer@ait.ac.at::5a1a38d4-f0c2-4a2c-91cc-a2490fd5ca21" providerId="AD" clId="Web-{B00B7A7B-3136-4275-24E7-F63A7691C697}" dt="2025-02-12T19:44:44.594" v="6" actId="1076"/>
        <pc:sldMkLst>
          <pc:docMk/>
          <pc:sldMk cId="1538868493" sldId="2134959681"/>
        </pc:sldMkLst>
        <pc:spChg chg="mod">
          <ac:chgData name="Pöchersdorfer Peter" userId="S::peter.poechersdorfer@ait.ac.at::5a1a38d4-f0c2-4a2c-91cc-a2490fd5ca21" providerId="AD" clId="Web-{B00B7A7B-3136-4275-24E7-F63A7691C697}" dt="2025-02-12T19:42:19.229" v="0" actId="1076"/>
          <ac:spMkLst>
            <pc:docMk/>
            <pc:sldMk cId="1538868493" sldId="2134959681"/>
            <ac:spMk id="9" creationId="{85038BD6-2E16-28E4-6248-3CA745620C5F}"/>
          </ac:spMkLst>
        </pc:spChg>
        <pc:grpChg chg="mod">
          <ac:chgData name="Pöchersdorfer Peter" userId="S::peter.poechersdorfer@ait.ac.at::5a1a38d4-f0c2-4a2c-91cc-a2490fd5ca21" providerId="AD" clId="Web-{B00B7A7B-3136-4275-24E7-F63A7691C697}" dt="2025-02-12T19:44:44.594" v="6" actId="1076"/>
          <ac:grpSpMkLst>
            <pc:docMk/>
            <pc:sldMk cId="1538868493" sldId="2134959681"/>
            <ac:grpSpMk id="46" creationId="{B354B448-C3C2-9C8E-6CA1-8599C62BD5C0}"/>
          </ac:grpSpMkLst>
        </pc:grpChg>
        <pc:grpChg chg="mod">
          <ac:chgData name="Pöchersdorfer Peter" userId="S::peter.poechersdorfer@ait.ac.at::5a1a38d4-f0c2-4a2c-91cc-a2490fd5ca21" providerId="AD" clId="Web-{B00B7A7B-3136-4275-24E7-F63A7691C697}" dt="2025-02-12T19:44:39.609" v="5" actId="1076"/>
          <ac:grpSpMkLst>
            <pc:docMk/>
            <pc:sldMk cId="1538868493" sldId="2134959681"/>
            <ac:grpSpMk id="49" creationId="{B65C0A4E-AC77-E095-AE3B-640DE6D983BC}"/>
          </ac:grpSpMkLst>
        </pc:grpChg>
        <pc:cxnChg chg="mod">
          <ac:chgData name="Pöchersdorfer Peter" userId="S::peter.poechersdorfer@ait.ac.at::5a1a38d4-f0c2-4a2c-91cc-a2490fd5ca21" providerId="AD" clId="Web-{B00B7A7B-3136-4275-24E7-F63A7691C697}" dt="2025-02-12T19:43:31.373" v="4" actId="14100"/>
          <ac:cxnSpMkLst>
            <pc:docMk/>
            <pc:sldMk cId="1538868493" sldId="2134959681"/>
            <ac:cxnSpMk id="19" creationId="{84A44B20-CFC6-1757-F0A9-FBD0B387996A}"/>
          </ac:cxnSpMkLst>
        </pc:cxnChg>
        <pc:cxnChg chg="mod">
          <ac:chgData name="Pöchersdorfer Peter" userId="S::peter.poechersdorfer@ait.ac.at::5a1a38d4-f0c2-4a2c-91cc-a2490fd5ca21" providerId="AD" clId="Web-{B00B7A7B-3136-4275-24E7-F63A7691C697}" dt="2025-02-12T19:42:46.496" v="1" actId="14100"/>
          <ac:cxnSpMkLst>
            <pc:docMk/>
            <pc:sldMk cId="1538868493" sldId="2134959681"/>
            <ac:cxnSpMk id="20" creationId="{8D79C6D5-F245-17D1-D402-C4A65D14E43E}"/>
          </ac:cxnSpMkLst>
        </pc:cxnChg>
      </pc:sldChg>
    </pc:docChg>
  </pc:docChgLst>
  <pc:docChgLst>
    <pc:chgData name="Schneider Martin" userId="cdc87bfa-5828-40ca-9bb9-d3df94447dfe" providerId="ADAL" clId="{768155E1-C13A-468A-96BA-B974560B2868}"/>
    <pc:docChg chg="custSel addSld modSld">
      <pc:chgData name="Schneider Martin" userId="cdc87bfa-5828-40ca-9bb9-d3df94447dfe" providerId="ADAL" clId="{768155E1-C13A-468A-96BA-B974560B2868}" dt="2025-02-21T12:46:19.311" v="405" actId="729"/>
      <pc:docMkLst>
        <pc:docMk/>
      </pc:docMkLst>
      <pc:sldChg chg="modSp mod">
        <pc:chgData name="Schneider Martin" userId="cdc87bfa-5828-40ca-9bb9-d3df94447dfe" providerId="ADAL" clId="{768155E1-C13A-468A-96BA-B974560B2868}" dt="2025-02-21T07:16:13.301" v="42" actId="20577"/>
        <pc:sldMkLst>
          <pc:docMk/>
          <pc:sldMk cId="263673939" sldId="334"/>
        </pc:sldMkLst>
        <pc:spChg chg="mod">
          <ac:chgData name="Schneider Martin" userId="cdc87bfa-5828-40ca-9bb9-d3df94447dfe" providerId="ADAL" clId="{768155E1-C13A-468A-96BA-B974560B2868}" dt="2025-02-21T07:16:13.301" v="42" actId="20577"/>
          <ac:spMkLst>
            <pc:docMk/>
            <pc:sldMk cId="263673939" sldId="334"/>
            <ac:spMk id="4" creationId="{B3A5E11C-D3F3-3204-1D73-071877059EA6}"/>
          </ac:spMkLst>
        </pc:spChg>
      </pc:sldChg>
      <pc:sldChg chg="mod modShow">
        <pc:chgData name="Schneider Martin" userId="cdc87bfa-5828-40ca-9bb9-d3df94447dfe" providerId="ADAL" clId="{768155E1-C13A-468A-96BA-B974560B2868}" dt="2025-02-21T12:46:19.311" v="405" actId="729"/>
        <pc:sldMkLst>
          <pc:docMk/>
          <pc:sldMk cId="3495533214" sldId="2134959652"/>
        </pc:sldMkLst>
      </pc:sldChg>
      <pc:sldChg chg="mod modShow">
        <pc:chgData name="Schneider Martin" userId="cdc87bfa-5828-40ca-9bb9-d3df94447dfe" providerId="ADAL" clId="{768155E1-C13A-468A-96BA-B974560B2868}" dt="2025-02-21T12:46:19.311" v="405" actId="729"/>
        <pc:sldMkLst>
          <pc:docMk/>
          <pc:sldMk cId="1963028926" sldId="2134959653"/>
        </pc:sldMkLst>
      </pc:sldChg>
      <pc:sldChg chg="modSp mod">
        <pc:chgData name="Schneider Martin" userId="cdc87bfa-5828-40ca-9bb9-d3df94447dfe" providerId="ADAL" clId="{768155E1-C13A-468A-96BA-B974560B2868}" dt="2025-02-21T07:19:20.420" v="48" actId="20577"/>
        <pc:sldMkLst>
          <pc:docMk/>
          <pc:sldMk cId="3816295289" sldId="2134959656"/>
        </pc:sldMkLst>
        <pc:graphicFrameChg chg="mod modGraphic">
          <ac:chgData name="Schneider Martin" userId="cdc87bfa-5828-40ca-9bb9-d3df94447dfe" providerId="ADAL" clId="{768155E1-C13A-468A-96BA-B974560B2868}" dt="2025-02-21T07:19:20.420" v="48" actId="20577"/>
          <ac:graphicFrameMkLst>
            <pc:docMk/>
            <pc:sldMk cId="3816295289" sldId="2134959656"/>
            <ac:graphicFrameMk id="7" creationId="{5D7B6B4F-C28D-28D5-D414-A8FC00797426}"/>
          </ac:graphicFrameMkLst>
        </pc:graphicFrameChg>
      </pc:sldChg>
      <pc:sldChg chg="modSp mod">
        <pc:chgData name="Schneider Martin" userId="cdc87bfa-5828-40ca-9bb9-d3df94447dfe" providerId="ADAL" clId="{768155E1-C13A-468A-96BA-B974560B2868}" dt="2025-02-21T12:17:31.060" v="404" actId="20577"/>
        <pc:sldMkLst>
          <pc:docMk/>
          <pc:sldMk cId="2320024878" sldId="2134959688"/>
        </pc:sldMkLst>
        <pc:spChg chg="mod">
          <ac:chgData name="Schneider Martin" userId="cdc87bfa-5828-40ca-9bb9-d3df94447dfe" providerId="ADAL" clId="{768155E1-C13A-468A-96BA-B974560B2868}" dt="2025-02-21T12:17:31.060" v="404" actId="20577"/>
          <ac:spMkLst>
            <pc:docMk/>
            <pc:sldMk cId="2320024878" sldId="2134959688"/>
            <ac:spMk id="20" creationId="{1F5C7A07-1F6E-BABE-5787-566AAE8140EA}"/>
          </ac:spMkLst>
        </pc:spChg>
      </pc:sldChg>
      <pc:sldChg chg="addSp delSp modSp new mod modClrScheme chgLayout">
        <pc:chgData name="Schneider Martin" userId="cdc87bfa-5828-40ca-9bb9-d3df94447dfe" providerId="ADAL" clId="{768155E1-C13A-468A-96BA-B974560B2868}" dt="2025-02-21T08:40:04.392" v="403" actId="948"/>
        <pc:sldMkLst>
          <pc:docMk/>
          <pc:sldMk cId="1765712531" sldId="2134959709"/>
        </pc:sldMkLst>
        <pc:spChg chg="del mod ord">
          <ac:chgData name="Schneider Martin" userId="cdc87bfa-5828-40ca-9bb9-d3df94447dfe" providerId="ADAL" clId="{768155E1-C13A-468A-96BA-B974560B2868}" dt="2025-02-21T08:28:28.826" v="50" actId="700"/>
          <ac:spMkLst>
            <pc:docMk/>
            <pc:sldMk cId="1765712531" sldId="2134959709"/>
            <ac:spMk id="2" creationId="{13F754AF-3068-54B0-9984-EFB14350BA4F}"/>
          </ac:spMkLst>
        </pc:spChg>
        <pc:spChg chg="del mod ord">
          <ac:chgData name="Schneider Martin" userId="cdc87bfa-5828-40ca-9bb9-d3df94447dfe" providerId="ADAL" clId="{768155E1-C13A-468A-96BA-B974560B2868}" dt="2025-02-21T08:28:28.826" v="50" actId="700"/>
          <ac:spMkLst>
            <pc:docMk/>
            <pc:sldMk cId="1765712531" sldId="2134959709"/>
            <ac:spMk id="3" creationId="{BA81D01E-3CA6-5BCA-3176-2998EF5764D5}"/>
          </ac:spMkLst>
        </pc:spChg>
        <pc:spChg chg="del">
          <ac:chgData name="Schneider Martin" userId="cdc87bfa-5828-40ca-9bb9-d3df94447dfe" providerId="ADAL" clId="{768155E1-C13A-468A-96BA-B974560B2868}" dt="2025-02-21T08:28:28.826" v="50" actId="700"/>
          <ac:spMkLst>
            <pc:docMk/>
            <pc:sldMk cId="1765712531" sldId="2134959709"/>
            <ac:spMk id="4" creationId="{81BD2723-4FC7-1D06-5298-7CA2052A1C71}"/>
          </ac:spMkLst>
        </pc:spChg>
        <pc:spChg chg="add mod ord">
          <ac:chgData name="Schneider Martin" userId="cdc87bfa-5828-40ca-9bb9-d3df94447dfe" providerId="ADAL" clId="{768155E1-C13A-468A-96BA-B974560B2868}" dt="2025-02-21T08:28:38.616" v="74" actId="20577"/>
          <ac:spMkLst>
            <pc:docMk/>
            <pc:sldMk cId="1765712531" sldId="2134959709"/>
            <ac:spMk id="5" creationId="{782EE9C8-250C-3AD1-1535-AC2C8583902D}"/>
          </ac:spMkLst>
        </pc:spChg>
        <pc:spChg chg="add mod ord">
          <ac:chgData name="Schneider Martin" userId="cdc87bfa-5828-40ca-9bb9-d3df94447dfe" providerId="ADAL" clId="{768155E1-C13A-468A-96BA-B974560B2868}" dt="2025-02-21T08:40:04.392" v="403" actId="948"/>
          <ac:spMkLst>
            <pc:docMk/>
            <pc:sldMk cId="1765712531" sldId="2134959709"/>
            <ac:spMk id="6" creationId="{746A42C4-39CE-830D-123F-EA95CFB36BA9}"/>
          </ac:spMkLst>
        </pc:spChg>
        <pc:picChg chg="add mod">
          <ac:chgData name="Schneider Martin" userId="cdc87bfa-5828-40ca-9bb9-d3df94447dfe" providerId="ADAL" clId="{768155E1-C13A-468A-96BA-B974560B2868}" dt="2025-02-21T08:39:54.218" v="401" actId="1076"/>
          <ac:picMkLst>
            <pc:docMk/>
            <pc:sldMk cId="1765712531" sldId="2134959709"/>
            <ac:picMk id="8" creationId="{02E02644-BFA1-D2ED-CACD-92554A534B33}"/>
          </ac:picMkLst>
        </pc:picChg>
      </pc:sldChg>
    </pc:docChg>
  </pc:docChgLst>
  <pc:docChgLst>
    <pc:chgData name="Pöchersdorfer Peter" userId="S::peter.poechersdorfer@ait.ac.at::5a1a38d4-f0c2-4a2c-91cc-a2490fd5ca21" providerId="AD" clId="Web-{2A89D5B3-6508-D732-561B-6AEAEB987D0E}"/>
    <pc:docChg chg="addSld modSld">
      <pc:chgData name="Pöchersdorfer Peter" userId="S::peter.poechersdorfer@ait.ac.at::5a1a38d4-f0c2-4a2c-91cc-a2490fd5ca21" providerId="AD" clId="Web-{2A89D5B3-6508-D732-561B-6AEAEB987D0E}" dt="2025-05-15T07:17:08.044" v="78"/>
      <pc:docMkLst>
        <pc:docMk/>
      </pc:docMkLst>
      <pc:sldChg chg="addSp delSp modSp add mod replId modShow">
        <pc:chgData name="Pöchersdorfer Peter" userId="S::peter.poechersdorfer@ait.ac.at::5a1a38d4-f0c2-4a2c-91cc-a2490fd5ca21" providerId="AD" clId="Web-{2A89D5B3-6508-D732-561B-6AEAEB987D0E}" dt="2025-05-15T07:17:08.044" v="78"/>
        <pc:sldMkLst>
          <pc:docMk/>
          <pc:sldMk cId="2035467286" sldId="2134959711"/>
        </pc:sldMkLst>
        <pc:spChg chg="mod">
          <ac:chgData name="Pöchersdorfer Peter" userId="S::peter.poechersdorfer@ait.ac.at::5a1a38d4-f0c2-4a2c-91cc-a2490fd5ca21" providerId="AD" clId="Web-{2A89D5B3-6508-D732-561B-6AEAEB987D0E}" dt="2025-05-15T07:12:24.989" v="39" actId="1076"/>
          <ac:spMkLst>
            <pc:docMk/>
            <pc:sldMk cId="2035467286" sldId="2134959711"/>
            <ac:spMk id="2" creationId="{E8C3107F-8076-5D94-BBDF-8F92BF2F3344}"/>
          </ac:spMkLst>
        </pc:spChg>
        <pc:spChg chg="add mod">
          <ac:chgData name="Pöchersdorfer Peter" userId="S::peter.poechersdorfer@ait.ac.at::5a1a38d4-f0c2-4a2c-91cc-a2490fd5ca21" providerId="AD" clId="Web-{2A89D5B3-6508-D732-561B-6AEAEB987D0E}" dt="2025-05-15T07:13:39.226" v="57" actId="1076"/>
          <ac:spMkLst>
            <pc:docMk/>
            <pc:sldMk cId="2035467286" sldId="2134959711"/>
            <ac:spMk id="3" creationId="{C6242156-8081-B573-ACD9-FFB9B708D18F}"/>
          </ac:spMkLst>
        </pc:spChg>
        <pc:spChg chg="mod">
          <ac:chgData name="Pöchersdorfer Peter" userId="S::peter.poechersdorfer@ait.ac.at::5a1a38d4-f0c2-4a2c-91cc-a2490fd5ca21" providerId="AD" clId="Web-{2A89D5B3-6508-D732-561B-6AEAEB987D0E}" dt="2025-05-15T07:10:21.939" v="2" actId="20577"/>
          <ac:spMkLst>
            <pc:docMk/>
            <pc:sldMk cId="2035467286" sldId="2134959711"/>
            <ac:spMk id="6" creationId="{6F9C7D6E-5F54-9458-FFDE-7B1184F7B606}"/>
          </ac:spMkLst>
        </pc:spChg>
        <pc:spChg chg="add mod">
          <ac:chgData name="Pöchersdorfer Peter" userId="S::peter.poechersdorfer@ait.ac.at::5a1a38d4-f0c2-4a2c-91cc-a2490fd5ca21" providerId="AD" clId="Web-{2A89D5B3-6508-D732-561B-6AEAEB987D0E}" dt="2025-05-15T07:13:34.335" v="55" actId="1076"/>
          <ac:spMkLst>
            <pc:docMk/>
            <pc:sldMk cId="2035467286" sldId="2134959711"/>
            <ac:spMk id="7" creationId="{7C8AD101-40F8-2587-E25C-9EE28A400312}"/>
          </ac:spMkLst>
        </pc:spChg>
        <pc:spChg chg="add mod">
          <ac:chgData name="Pöchersdorfer Peter" userId="S::peter.poechersdorfer@ait.ac.at::5a1a38d4-f0c2-4a2c-91cc-a2490fd5ca21" providerId="AD" clId="Web-{2A89D5B3-6508-D732-561B-6AEAEB987D0E}" dt="2025-05-15T07:13:34.351" v="56" actId="1076"/>
          <ac:spMkLst>
            <pc:docMk/>
            <pc:sldMk cId="2035467286" sldId="2134959711"/>
            <ac:spMk id="8" creationId="{849A9575-B096-0EE5-E75D-5954A0E222B0}"/>
          </ac:spMkLst>
        </pc:spChg>
        <pc:spChg chg="del">
          <ac:chgData name="Pöchersdorfer Peter" userId="S::peter.poechersdorfer@ait.ac.at::5a1a38d4-f0c2-4a2c-91cc-a2490fd5ca21" providerId="AD" clId="Web-{2A89D5B3-6508-D732-561B-6AEAEB987D0E}" dt="2025-05-15T07:10:35.221" v="3"/>
          <ac:spMkLst>
            <pc:docMk/>
            <pc:sldMk cId="2035467286" sldId="2134959711"/>
            <ac:spMk id="9" creationId="{A986007B-602A-6287-2F9C-1038C0460B5E}"/>
          </ac:spMkLst>
        </pc:spChg>
        <pc:picChg chg="add del mod">
          <ac:chgData name="Pöchersdorfer Peter" userId="S::peter.poechersdorfer@ait.ac.at::5a1a38d4-f0c2-4a2c-91cc-a2490fd5ca21" providerId="AD" clId="Web-{2A89D5B3-6508-D732-561B-6AEAEB987D0E}" dt="2025-05-15T07:14:56.587" v="62"/>
          <ac:picMkLst>
            <pc:docMk/>
            <pc:sldMk cId="2035467286" sldId="2134959711"/>
            <ac:picMk id="10" creationId="{240DFF0C-3171-D1C5-ABCE-3852ED25AC0C}"/>
          </ac:picMkLst>
        </pc:picChg>
        <pc:picChg chg="add del mod">
          <ac:chgData name="Pöchersdorfer Peter" userId="S::peter.poechersdorfer@ait.ac.at::5a1a38d4-f0c2-4a2c-91cc-a2490fd5ca21" providerId="AD" clId="Web-{2A89D5B3-6508-D732-561B-6AEAEB987D0E}" dt="2025-05-15T07:15:37.807" v="69"/>
          <ac:picMkLst>
            <pc:docMk/>
            <pc:sldMk cId="2035467286" sldId="2134959711"/>
            <ac:picMk id="11" creationId="{D55F8B89-F3C0-5854-F42E-57AC92A8AB44}"/>
          </ac:picMkLst>
        </pc:picChg>
        <pc:picChg chg="add del mod">
          <ac:chgData name="Pöchersdorfer Peter" userId="S::peter.poechersdorfer@ait.ac.at::5a1a38d4-f0c2-4a2c-91cc-a2490fd5ca21" providerId="AD" clId="Web-{2A89D5B3-6508-D732-561B-6AEAEB987D0E}" dt="2025-05-15T07:15:45.682" v="71"/>
          <ac:picMkLst>
            <pc:docMk/>
            <pc:sldMk cId="2035467286" sldId="2134959711"/>
            <ac:picMk id="12" creationId="{F3BCE4FD-31A7-FDCC-C868-5C475DB4E874}"/>
          </ac:picMkLst>
        </pc:picChg>
        <pc:picChg chg="add mod">
          <ac:chgData name="Pöchersdorfer Peter" userId="S::peter.poechersdorfer@ait.ac.at::5a1a38d4-f0c2-4a2c-91cc-a2490fd5ca21" providerId="AD" clId="Web-{2A89D5B3-6508-D732-561B-6AEAEB987D0E}" dt="2025-05-15T07:16:27.762" v="73" actId="1076"/>
          <ac:picMkLst>
            <pc:docMk/>
            <pc:sldMk cId="2035467286" sldId="2134959711"/>
            <ac:picMk id="13" creationId="{12D710BF-79DE-15AE-0409-26107425A893}"/>
          </ac:picMkLst>
        </pc:picChg>
        <pc:cxnChg chg="add mod">
          <ac:chgData name="Pöchersdorfer Peter" userId="S::peter.poechersdorfer@ait.ac.at::5a1a38d4-f0c2-4a2c-91cc-a2490fd5ca21" providerId="AD" clId="Web-{2A89D5B3-6508-D732-561B-6AEAEB987D0E}" dt="2025-05-15T07:16:50.200" v="75"/>
          <ac:cxnSpMkLst>
            <pc:docMk/>
            <pc:sldMk cId="2035467286" sldId="2134959711"/>
            <ac:cxnSpMk id="14" creationId="{79465095-316A-1553-CF72-22F399E26D74}"/>
          </ac:cxnSpMkLst>
        </pc:cxnChg>
        <pc:cxnChg chg="add">
          <ac:chgData name="Pöchersdorfer Peter" userId="S::peter.poechersdorfer@ait.ac.at::5a1a38d4-f0c2-4a2c-91cc-a2490fd5ca21" providerId="AD" clId="Web-{2A89D5B3-6508-D732-561B-6AEAEB987D0E}" dt="2025-05-15T07:16:55.793" v="76"/>
          <ac:cxnSpMkLst>
            <pc:docMk/>
            <pc:sldMk cId="2035467286" sldId="2134959711"/>
            <ac:cxnSpMk id="15" creationId="{26A6DBEA-02FD-AF01-52EB-D1D47C1C089F}"/>
          </ac:cxnSpMkLst>
        </pc:cxnChg>
        <pc:cxnChg chg="add mod">
          <ac:chgData name="Pöchersdorfer Peter" userId="S::peter.poechersdorfer@ait.ac.at::5a1a38d4-f0c2-4a2c-91cc-a2490fd5ca21" providerId="AD" clId="Web-{2A89D5B3-6508-D732-561B-6AEAEB987D0E}" dt="2025-05-15T07:17:08.044" v="78"/>
          <ac:cxnSpMkLst>
            <pc:docMk/>
            <pc:sldMk cId="2035467286" sldId="2134959711"/>
            <ac:cxnSpMk id="16" creationId="{0C6181E5-C16E-079C-81D2-39E2C6B70E40}"/>
          </ac:cxnSpMkLst>
        </pc:cxnChg>
      </pc:sldChg>
    </pc:docChg>
  </pc:docChgLst>
  <pc:docChgLst>
    <pc:chgData name="Pöchersdorfer Peter" userId="S::peter.poechersdorfer@ait.ac.at::5a1a38d4-f0c2-4a2c-91cc-a2490fd5ca21" providerId="AD" clId="Web-{CD8F2E0B-DC0D-8FD6-07A5-A3458380220F}"/>
    <pc:docChg chg="modSld">
      <pc:chgData name="Pöchersdorfer Peter" userId="S::peter.poechersdorfer@ait.ac.at::5a1a38d4-f0c2-4a2c-91cc-a2490fd5ca21" providerId="AD" clId="Web-{CD8F2E0B-DC0D-8FD6-07A5-A3458380220F}" dt="2025-02-14T12:18:34.731" v="88" actId="1076"/>
      <pc:docMkLst>
        <pc:docMk/>
      </pc:docMkLst>
      <pc:sldChg chg="modSp">
        <pc:chgData name="Pöchersdorfer Peter" userId="S::peter.poechersdorfer@ait.ac.at::5a1a38d4-f0c2-4a2c-91cc-a2490fd5ca21" providerId="AD" clId="Web-{CD8F2E0B-DC0D-8FD6-07A5-A3458380220F}" dt="2025-02-14T11:53:51.288" v="1" actId="1076"/>
        <pc:sldMkLst>
          <pc:docMk/>
          <pc:sldMk cId="2960354538" sldId="2134959651"/>
        </pc:sldMkLst>
        <pc:picChg chg="mod">
          <ac:chgData name="Pöchersdorfer Peter" userId="S::peter.poechersdorfer@ait.ac.at::5a1a38d4-f0c2-4a2c-91cc-a2490fd5ca21" providerId="AD" clId="Web-{CD8F2E0B-DC0D-8FD6-07A5-A3458380220F}" dt="2025-02-14T11:53:51.288" v="1" actId="1076"/>
          <ac:picMkLst>
            <pc:docMk/>
            <pc:sldMk cId="2960354538" sldId="2134959651"/>
            <ac:picMk id="2050" creationId="{0487B6DF-F333-3F56-0106-6D850C6B0C77}"/>
          </ac:picMkLst>
        </pc:picChg>
      </pc:sldChg>
      <pc:sldChg chg="addSp delSp modSp">
        <pc:chgData name="Pöchersdorfer Peter" userId="S::peter.poechersdorfer@ait.ac.at::5a1a38d4-f0c2-4a2c-91cc-a2490fd5ca21" providerId="AD" clId="Web-{CD8F2E0B-DC0D-8FD6-07A5-A3458380220F}" dt="2025-02-14T12:03:04.745" v="63" actId="14100"/>
        <pc:sldMkLst>
          <pc:docMk/>
          <pc:sldMk cId="2059862023" sldId="2134959662"/>
        </pc:sldMkLst>
        <pc:picChg chg="add del mod modCrop">
          <ac:chgData name="Pöchersdorfer Peter" userId="S::peter.poechersdorfer@ait.ac.at::5a1a38d4-f0c2-4a2c-91cc-a2490fd5ca21" providerId="AD" clId="Web-{CD8F2E0B-DC0D-8FD6-07A5-A3458380220F}" dt="2025-02-14T11:57:29.967" v="21"/>
          <ac:picMkLst>
            <pc:docMk/>
            <pc:sldMk cId="2059862023" sldId="2134959662"/>
            <ac:picMk id="2" creationId="{85588C56-6115-4D43-A327-42C06179A54D}"/>
          </ac:picMkLst>
        </pc:picChg>
        <pc:picChg chg="add mod">
          <ac:chgData name="Pöchersdorfer Peter" userId="S::peter.poechersdorfer@ait.ac.at::5a1a38d4-f0c2-4a2c-91cc-a2490fd5ca21" providerId="AD" clId="Web-{CD8F2E0B-DC0D-8FD6-07A5-A3458380220F}" dt="2025-02-14T12:03:04.745" v="63" actId="14100"/>
          <ac:picMkLst>
            <pc:docMk/>
            <pc:sldMk cId="2059862023" sldId="2134959662"/>
            <ac:picMk id="10" creationId="{4C06F747-02C5-0130-C00B-DF970B2820D2}"/>
          </ac:picMkLst>
        </pc:picChg>
        <pc:picChg chg="mod">
          <ac:chgData name="Pöchersdorfer Peter" userId="S::peter.poechersdorfer@ait.ac.at::5a1a38d4-f0c2-4a2c-91cc-a2490fd5ca21" providerId="AD" clId="Web-{CD8F2E0B-DC0D-8FD6-07A5-A3458380220F}" dt="2025-02-14T11:55:35.760" v="8" actId="1076"/>
          <ac:picMkLst>
            <pc:docMk/>
            <pc:sldMk cId="2059862023" sldId="2134959662"/>
            <ac:picMk id="25" creationId="{F7759BAC-4FE5-4333-3A3E-99BFADFC55AF}"/>
          </ac:picMkLst>
        </pc:picChg>
      </pc:sldChg>
      <pc:sldChg chg="addSp delSp modSp">
        <pc:chgData name="Pöchersdorfer Peter" userId="S::peter.poechersdorfer@ait.ac.at::5a1a38d4-f0c2-4a2c-91cc-a2490fd5ca21" providerId="AD" clId="Web-{CD8F2E0B-DC0D-8FD6-07A5-A3458380220F}" dt="2025-02-14T12:02:36.400" v="58" actId="14100"/>
        <pc:sldMkLst>
          <pc:docMk/>
          <pc:sldMk cId="261407510" sldId="2134959663"/>
        </pc:sldMkLst>
        <pc:spChg chg="add del">
          <ac:chgData name="Pöchersdorfer Peter" userId="S::peter.poechersdorfer@ait.ac.at::5a1a38d4-f0c2-4a2c-91cc-a2490fd5ca21" providerId="AD" clId="Web-{CD8F2E0B-DC0D-8FD6-07A5-A3458380220F}" dt="2025-02-14T12:01:43.367" v="46"/>
          <ac:spMkLst>
            <pc:docMk/>
            <pc:sldMk cId="261407510" sldId="2134959663"/>
            <ac:spMk id="28" creationId="{0BF71835-BB40-9A3C-6A2C-A33BE5308C7F}"/>
          </ac:spMkLst>
        </pc:spChg>
        <pc:spChg chg="add del">
          <ac:chgData name="Pöchersdorfer Peter" userId="S::peter.poechersdorfer@ait.ac.at::5a1a38d4-f0c2-4a2c-91cc-a2490fd5ca21" providerId="AD" clId="Web-{CD8F2E0B-DC0D-8FD6-07A5-A3458380220F}" dt="2025-02-14T12:01:41.945" v="45"/>
          <ac:spMkLst>
            <pc:docMk/>
            <pc:sldMk cId="261407510" sldId="2134959663"/>
            <ac:spMk id="29" creationId="{26B004BC-F848-AD3A-71C1-9D45DBFF4AB6}"/>
          </ac:spMkLst>
        </pc:spChg>
        <pc:picChg chg="mod">
          <ac:chgData name="Pöchersdorfer Peter" userId="S::peter.poechersdorfer@ait.ac.at::5a1a38d4-f0c2-4a2c-91cc-a2490fd5ca21" providerId="AD" clId="Web-{CD8F2E0B-DC0D-8FD6-07A5-A3458380220F}" dt="2025-02-14T11:55:48.136" v="10" actId="1076"/>
          <ac:picMkLst>
            <pc:docMk/>
            <pc:sldMk cId="261407510" sldId="2134959663"/>
            <ac:picMk id="10" creationId="{E9594798-DE70-4ED9-BE0D-DA92FC74282C}"/>
          </ac:picMkLst>
        </pc:picChg>
        <pc:picChg chg="mod">
          <ac:chgData name="Pöchersdorfer Peter" userId="S::peter.poechersdorfer@ait.ac.at::5a1a38d4-f0c2-4a2c-91cc-a2490fd5ca21" providerId="AD" clId="Web-{CD8F2E0B-DC0D-8FD6-07A5-A3458380220F}" dt="2025-02-14T11:55:46.323" v="9" actId="1076"/>
          <ac:picMkLst>
            <pc:docMk/>
            <pc:sldMk cId="261407510" sldId="2134959663"/>
            <ac:picMk id="11" creationId="{B144A3A9-F20C-1F37-50A5-6309F0547D38}"/>
          </ac:picMkLst>
        </pc:picChg>
        <pc:picChg chg="add del mod modCrop">
          <ac:chgData name="Pöchersdorfer Peter" userId="S::peter.poechersdorfer@ait.ac.at::5a1a38d4-f0c2-4a2c-91cc-a2490fd5ca21" providerId="AD" clId="Web-{CD8F2E0B-DC0D-8FD6-07A5-A3458380220F}" dt="2025-02-14T11:57:58.906" v="26"/>
          <ac:picMkLst>
            <pc:docMk/>
            <pc:sldMk cId="261407510" sldId="2134959663"/>
            <ac:picMk id="22" creationId="{88F3F32B-A856-6A2C-CE83-EB67BD159364}"/>
          </ac:picMkLst>
        </pc:picChg>
        <pc:picChg chg="add del mod">
          <ac:chgData name="Pöchersdorfer Peter" userId="S::peter.poechersdorfer@ait.ac.at::5a1a38d4-f0c2-4a2c-91cc-a2490fd5ca21" providerId="AD" clId="Web-{CD8F2E0B-DC0D-8FD6-07A5-A3458380220F}" dt="2025-02-14T11:58:53.595" v="31"/>
          <ac:picMkLst>
            <pc:docMk/>
            <pc:sldMk cId="261407510" sldId="2134959663"/>
            <ac:picMk id="24" creationId="{1D0CBF5B-0404-FA2D-522E-2315044F33C2}"/>
          </ac:picMkLst>
        </pc:picChg>
        <pc:picChg chg="add del mod">
          <ac:chgData name="Pöchersdorfer Peter" userId="S::peter.poechersdorfer@ait.ac.at::5a1a38d4-f0c2-4a2c-91cc-a2490fd5ca21" providerId="AD" clId="Web-{CD8F2E0B-DC0D-8FD6-07A5-A3458380220F}" dt="2025-02-14T12:02:05.086" v="51"/>
          <ac:picMkLst>
            <pc:docMk/>
            <pc:sldMk cId="261407510" sldId="2134959663"/>
            <ac:picMk id="25" creationId="{A5C0FB17-72F3-A012-C24A-A3F6D286479B}"/>
          </ac:picMkLst>
        </pc:picChg>
        <pc:picChg chg="add del mod">
          <ac:chgData name="Pöchersdorfer Peter" userId="S::peter.poechersdorfer@ait.ac.at::5a1a38d4-f0c2-4a2c-91cc-a2490fd5ca21" providerId="AD" clId="Web-{CD8F2E0B-DC0D-8FD6-07A5-A3458380220F}" dt="2025-02-14T11:59:29.378" v="37"/>
          <ac:picMkLst>
            <pc:docMk/>
            <pc:sldMk cId="261407510" sldId="2134959663"/>
            <ac:picMk id="26" creationId="{9CC3FED1-9BE5-F675-CFD3-BCD9E74C7D2D}"/>
          </ac:picMkLst>
        </pc:picChg>
        <pc:picChg chg="add mod">
          <ac:chgData name="Pöchersdorfer Peter" userId="S::peter.poechersdorfer@ait.ac.at::5a1a38d4-f0c2-4a2c-91cc-a2490fd5ca21" providerId="AD" clId="Web-{CD8F2E0B-DC0D-8FD6-07A5-A3458380220F}" dt="2025-02-14T12:02:36.400" v="58" actId="14100"/>
          <ac:picMkLst>
            <pc:docMk/>
            <pc:sldMk cId="261407510" sldId="2134959663"/>
            <ac:picMk id="27" creationId="{C817588B-74B5-D238-36B9-4CEFADE03098}"/>
          </ac:picMkLst>
        </pc:picChg>
        <pc:picChg chg="add del mod">
          <ac:chgData name="Pöchersdorfer Peter" userId="S::peter.poechersdorfer@ait.ac.at::5a1a38d4-f0c2-4a2c-91cc-a2490fd5ca21" providerId="AD" clId="Web-{CD8F2E0B-DC0D-8FD6-07A5-A3458380220F}" dt="2025-02-14T12:02:18.821" v="55"/>
          <ac:picMkLst>
            <pc:docMk/>
            <pc:sldMk cId="261407510" sldId="2134959663"/>
            <ac:picMk id="30" creationId="{71D2BA5F-CBF1-54FF-17ED-1C337780BAA1}"/>
          </ac:picMkLst>
        </pc:picChg>
        <pc:picChg chg="add del mod">
          <ac:chgData name="Pöchersdorfer Peter" userId="S::peter.poechersdorfer@ait.ac.at::5a1a38d4-f0c2-4a2c-91cc-a2490fd5ca21" providerId="AD" clId="Web-{CD8F2E0B-DC0D-8FD6-07A5-A3458380220F}" dt="2025-02-14T12:01:47.742" v="48"/>
          <ac:picMkLst>
            <pc:docMk/>
            <pc:sldMk cId="261407510" sldId="2134959663"/>
            <ac:picMk id="31" creationId="{2227269E-8E28-B01D-B45E-014BB64E568D}"/>
          </ac:picMkLst>
        </pc:picChg>
      </pc:sldChg>
      <pc:sldChg chg="addSp delSp modSp">
        <pc:chgData name="Pöchersdorfer Peter" userId="S::peter.poechersdorfer@ait.ac.at::5a1a38d4-f0c2-4a2c-91cc-a2490fd5ca21" providerId="AD" clId="Web-{CD8F2E0B-DC0D-8FD6-07A5-A3458380220F}" dt="2025-02-14T12:18:34.731" v="88" actId="1076"/>
        <pc:sldMkLst>
          <pc:docMk/>
          <pc:sldMk cId="260181707" sldId="2134959664"/>
        </pc:sldMkLst>
        <pc:spChg chg="add del mod">
          <ac:chgData name="Pöchersdorfer Peter" userId="S::peter.poechersdorfer@ait.ac.at::5a1a38d4-f0c2-4a2c-91cc-a2490fd5ca21" providerId="AD" clId="Web-{CD8F2E0B-DC0D-8FD6-07A5-A3458380220F}" dt="2025-02-14T12:15:24.880" v="68"/>
          <ac:spMkLst>
            <pc:docMk/>
            <pc:sldMk cId="260181707" sldId="2134959664"/>
            <ac:spMk id="6" creationId="{2D527016-8720-7ED2-023E-7FCD0969F389}"/>
          </ac:spMkLst>
        </pc:spChg>
        <pc:picChg chg="add mod">
          <ac:chgData name="Pöchersdorfer Peter" userId="S::peter.poechersdorfer@ait.ac.at::5a1a38d4-f0c2-4a2c-91cc-a2490fd5ca21" providerId="AD" clId="Web-{CD8F2E0B-DC0D-8FD6-07A5-A3458380220F}" dt="2025-02-14T12:18:34.731" v="88" actId="1076"/>
          <ac:picMkLst>
            <pc:docMk/>
            <pc:sldMk cId="260181707" sldId="2134959664"/>
            <ac:picMk id="3" creationId="{953FB846-935C-1935-4252-FC24EE7F0737}"/>
          </ac:picMkLst>
        </pc:picChg>
        <pc:picChg chg="add mod ord modCrop">
          <ac:chgData name="Pöchersdorfer Peter" userId="S::peter.poechersdorfer@ait.ac.at::5a1a38d4-f0c2-4a2c-91cc-a2490fd5ca21" providerId="AD" clId="Web-{CD8F2E0B-DC0D-8FD6-07A5-A3458380220F}" dt="2025-02-14T12:17:24.900" v="82"/>
          <ac:picMkLst>
            <pc:docMk/>
            <pc:sldMk cId="260181707" sldId="2134959664"/>
            <ac:picMk id="7" creationId="{6DB6FE9F-9848-A562-3AD3-5CBDE75B8289}"/>
          </ac:picMkLst>
        </pc:picChg>
        <pc:picChg chg="del">
          <ac:chgData name="Pöchersdorfer Peter" userId="S::peter.poechersdorfer@ait.ac.at::5a1a38d4-f0c2-4a2c-91cc-a2490fd5ca21" providerId="AD" clId="Web-{CD8F2E0B-DC0D-8FD6-07A5-A3458380220F}" dt="2025-02-14T12:15:18.286" v="67"/>
          <ac:picMkLst>
            <pc:docMk/>
            <pc:sldMk cId="260181707" sldId="2134959664"/>
            <ac:picMk id="1026" creationId="{A431E00A-CE88-E1EF-9B5C-2A7041BDFA07}"/>
          </ac:picMkLst>
        </pc:picChg>
      </pc:sldChg>
    </pc:docChg>
  </pc:docChgLst>
  <pc:docChgLst>
    <pc:chgData name="Pöchersdorfer Peter" userId="S::peter.poechersdorfer@ait.ac.at::5a1a38d4-f0c2-4a2c-91cc-a2490fd5ca21" providerId="AD" clId="Web-{2B455974-BC9E-0CBA-F40B-E0AB903C71C1}"/>
    <pc:docChg chg="addSld delSld modSld">
      <pc:chgData name="Pöchersdorfer Peter" userId="S::peter.poechersdorfer@ait.ac.at::5a1a38d4-f0c2-4a2c-91cc-a2490fd5ca21" providerId="AD" clId="Web-{2B455974-BC9E-0CBA-F40B-E0AB903C71C1}" dt="2025-02-13T14:23:31.518" v="1837" actId="1076"/>
      <pc:docMkLst>
        <pc:docMk/>
      </pc:docMkLst>
      <pc:sldChg chg="modSp">
        <pc:chgData name="Pöchersdorfer Peter" userId="S::peter.poechersdorfer@ait.ac.at::5a1a38d4-f0c2-4a2c-91cc-a2490fd5ca21" providerId="AD" clId="Web-{2B455974-BC9E-0CBA-F40B-E0AB903C71C1}" dt="2025-02-13T13:28:10.128" v="1792" actId="20577"/>
        <pc:sldMkLst>
          <pc:docMk/>
          <pc:sldMk cId="2859608275" sldId="2134959672"/>
        </pc:sldMkLst>
        <pc:spChg chg="mod">
          <ac:chgData name="Pöchersdorfer Peter" userId="S::peter.poechersdorfer@ait.ac.at::5a1a38d4-f0c2-4a2c-91cc-a2490fd5ca21" providerId="AD" clId="Web-{2B455974-BC9E-0CBA-F40B-E0AB903C71C1}" dt="2025-02-13T13:28:10.128" v="1792" actId="20577"/>
          <ac:spMkLst>
            <pc:docMk/>
            <pc:sldMk cId="2859608275" sldId="2134959672"/>
            <ac:spMk id="2" creationId="{225077E4-117D-1F9E-94C5-F5B570721397}"/>
          </ac:spMkLst>
        </pc:spChg>
      </pc:sldChg>
      <pc:sldChg chg="modSp">
        <pc:chgData name="Pöchersdorfer Peter" userId="S::peter.poechersdorfer@ait.ac.at::5a1a38d4-f0c2-4a2c-91cc-a2490fd5ca21" providerId="AD" clId="Web-{2B455974-BC9E-0CBA-F40B-E0AB903C71C1}" dt="2025-02-13T08:49:35.599" v="16" actId="20577"/>
        <pc:sldMkLst>
          <pc:docMk/>
          <pc:sldMk cId="3095809119" sldId="2134959675"/>
        </pc:sldMkLst>
        <pc:spChg chg="mod">
          <ac:chgData name="Pöchersdorfer Peter" userId="S::peter.poechersdorfer@ait.ac.at::5a1a38d4-f0c2-4a2c-91cc-a2490fd5ca21" providerId="AD" clId="Web-{2B455974-BC9E-0CBA-F40B-E0AB903C71C1}" dt="2025-02-13T08:49:35.599" v="16" actId="20577"/>
          <ac:spMkLst>
            <pc:docMk/>
            <pc:sldMk cId="3095809119" sldId="2134959675"/>
            <ac:spMk id="2" creationId="{7618E9A3-3F78-EDB1-2C2A-BA260FE1F7E7}"/>
          </ac:spMkLst>
        </pc:spChg>
      </pc:sldChg>
      <pc:sldChg chg="modSp">
        <pc:chgData name="Pöchersdorfer Peter" userId="S::peter.poechersdorfer@ait.ac.at::5a1a38d4-f0c2-4a2c-91cc-a2490fd5ca21" providerId="AD" clId="Web-{2B455974-BC9E-0CBA-F40B-E0AB903C71C1}" dt="2025-02-13T13:30:52.648" v="1811" actId="20577"/>
        <pc:sldMkLst>
          <pc:docMk/>
          <pc:sldMk cId="3102203566" sldId="2134959676"/>
        </pc:sldMkLst>
        <pc:spChg chg="mod">
          <ac:chgData name="Pöchersdorfer Peter" userId="S::peter.poechersdorfer@ait.ac.at::5a1a38d4-f0c2-4a2c-91cc-a2490fd5ca21" providerId="AD" clId="Web-{2B455974-BC9E-0CBA-F40B-E0AB903C71C1}" dt="2025-02-13T13:30:52.648" v="1811" actId="20577"/>
          <ac:spMkLst>
            <pc:docMk/>
            <pc:sldMk cId="3102203566" sldId="2134959676"/>
            <ac:spMk id="2" creationId="{732C4453-E5D3-F4F2-62E3-41526D95406E}"/>
          </ac:spMkLst>
        </pc:spChg>
      </pc:sldChg>
      <pc:sldChg chg="addSp delSp modSp">
        <pc:chgData name="Pöchersdorfer Peter" userId="S::peter.poechersdorfer@ait.ac.at::5a1a38d4-f0c2-4a2c-91cc-a2490fd5ca21" providerId="AD" clId="Web-{2B455974-BC9E-0CBA-F40B-E0AB903C71C1}" dt="2025-02-13T09:04:16.608" v="34" actId="1076"/>
        <pc:sldMkLst>
          <pc:docMk/>
          <pc:sldMk cId="3360520003" sldId="2134959677"/>
        </pc:sldMkLst>
        <pc:spChg chg="mod">
          <ac:chgData name="Pöchersdorfer Peter" userId="S::peter.poechersdorfer@ait.ac.at::5a1a38d4-f0c2-4a2c-91cc-a2490fd5ca21" providerId="AD" clId="Web-{2B455974-BC9E-0CBA-F40B-E0AB903C71C1}" dt="2025-02-13T08:55:46.657" v="18" actId="20577"/>
          <ac:spMkLst>
            <pc:docMk/>
            <pc:sldMk cId="3360520003" sldId="2134959677"/>
            <ac:spMk id="7" creationId="{DB17A594-D43B-7954-3B27-D6ECD3C5F4B5}"/>
          </ac:spMkLst>
        </pc:spChg>
        <pc:spChg chg="add del mod">
          <ac:chgData name="Pöchersdorfer Peter" userId="S::peter.poechersdorfer@ait.ac.at::5a1a38d4-f0c2-4a2c-91cc-a2490fd5ca21" providerId="AD" clId="Web-{2B455974-BC9E-0CBA-F40B-E0AB903C71C1}" dt="2025-02-13T09:04:03.436" v="32"/>
          <ac:spMkLst>
            <pc:docMk/>
            <pc:sldMk cId="3360520003" sldId="2134959677"/>
            <ac:spMk id="9" creationId="{6E4A7CB3-B3A3-75DF-D01C-31E9E9A42C85}"/>
          </ac:spMkLst>
        </pc:spChg>
        <pc:spChg chg="add mod">
          <ac:chgData name="Pöchersdorfer Peter" userId="S::peter.poechersdorfer@ait.ac.at::5a1a38d4-f0c2-4a2c-91cc-a2490fd5ca21" providerId="AD" clId="Web-{2B455974-BC9E-0CBA-F40B-E0AB903C71C1}" dt="2025-02-13T09:04:16.608" v="34" actId="1076"/>
          <ac:spMkLst>
            <pc:docMk/>
            <pc:sldMk cId="3360520003" sldId="2134959677"/>
            <ac:spMk id="15" creationId="{2141D535-C7BD-FB3D-06D4-533D14F71AC8}"/>
          </ac:spMkLst>
        </pc:spChg>
      </pc:sldChg>
      <pc:sldChg chg="addSp delSp modSp">
        <pc:chgData name="Pöchersdorfer Peter" userId="S::peter.poechersdorfer@ait.ac.at::5a1a38d4-f0c2-4a2c-91cc-a2490fd5ca21" providerId="AD" clId="Web-{2B455974-BC9E-0CBA-F40B-E0AB903C71C1}" dt="2025-02-13T14:02:29.965" v="1822" actId="20577"/>
        <pc:sldMkLst>
          <pc:docMk/>
          <pc:sldMk cId="1112205903" sldId="2134959678"/>
        </pc:sldMkLst>
        <pc:spChg chg="mod">
          <ac:chgData name="Pöchersdorfer Peter" userId="S::peter.poechersdorfer@ait.ac.at::5a1a38d4-f0c2-4a2c-91cc-a2490fd5ca21" providerId="AD" clId="Web-{2B455974-BC9E-0CBA-F40B-E0AB903C71C1}" dt="2025-02-13T14:02:29.965" v="1822" actId="20577"/>
          <ac:spMkLst>
            <pc:docMk/>
            <pc:sldMk cId="1112205903" sldId="2134959678"/>
            <ac:spMk id="2" creationId="{76726998-091A-610F-FFC2-4C9CB8AC574C}"/>
          </ac:spMkLst>
        </pc:spChg>
        <pc:spChg chg="add del mod">
          <ac:chgData name="Pöchersdorfer Peter" userId="S::peter.poechersdorfer@ait.ac.at::5a1a38d4-f0c2-4a2c-91cc-a2490fd5ca21" providerId="AD" clId="Web-{2B455974-BC9E-0CBA-F40B-E0AB903C71C1}" dt="2025-02-13T09:00:34.383" v="31"/>
          <ac:spMkLst>
            <pc:docMk/>
            <pc:sldMk cId="1112205903" sldId="2134959678"/>
            <ac:spMk id="19" creationId="{0A6CA474-63AB-4A9C-BEFB-728CD370E91C}"/>
          </ac:spMkLst>
        </pc:spChg>
      </pc:sldChg>
      <pc:sldChg chg="addSp delSp modSp">
        <pc:chgData name="Pöchersdorfer Peter" userId="S::peter.poechersdorfer@ait.ac.at::5a1a38d4-f0c2-4a2c-91cc-a2490fd5ca21" providerId="AD" clId="Web-{2B455974-BC9E-0CBA-F40B-E0AB903C71C1}" dt="2025-02-13T12:00:03.715" v="417" actId="20577"/>
        <pc:sldMkLst>
          <pc:docMk/>
          <pc:sldMk cId="1538868493" sldId="2134959681"/>
        </pc:sldMkLst>
        <pc:spChg chg="add mod">
          <ac:chgData name="Pöchersdorfer Peter" userId="S::peter.poechersdorfer@ait.ac.at::5a1a38d4-f0c2-4a2c-91cc-a2490fd5ca21" providerId="AD" clId="Web-{2B455974-BC9E-0CBA-F40B-E0AB903C71C1}" dt="2025-02-13T09:33:12.595" v="134" actId="1076"/>
          <ac:spMkLst>
            <pc:docMk/>
            <pc:sldMk cId="1538868493" sldId="2134959681"/>
            <ac:spMk id="8" creationId="{F35B7AEC-6F76-41B9-AC1D-BFEF6C1061E4}"/>
          </ac:spMkLst>
        </pc:spChg>
        <pc:spChg chg="add del">
          <ac:chgData name="Pöchersdorfer Peter" userId="S::peter.poechersdorfer@ait.ac.at::5a1a38d4-f0c2-4a2c-91cc-a2490fd5ca21" providerId="AD" clId="Web-{2B455974-BC9E-0CBA-F40B-E0AB903C71C1}" dt="2025-02-13T09:33:22.095" v="136"/>
          <ac:spMkLst>
            <pc:docMk/>
            <pc:sldMk cId="1538868493" sldId="2134959681"/>
            <ac:spMk id="13" creationId="{2AF637B0-C7CA-1F04-AF67-21884684B46B}"/>
          </ac:spMkLst>
        </pc:spChg>
        <pc:spChg chg="mod">
          <ac:chgData name="Pöchersdorfer Peter" userId="S::peter.poechersdorfer@ait.ac.at::5a1a38d4-f0c2-4a2c-91cc-a2490fd5ca21" providerId="AD" clId="Web-{2B455974-BC9E-0CBA-F40B-E0AB903C71C1}" dt="2025-02-13T09:39:54.653" v="231" actId="20577"/>
          <ac:spMkLst>
            <pc:docMk/>
            <pc:sldMk cId="1538868493" sldId="2134959681"/>
            <ac:spMk id="14" creationId="{FF471C44-608C-E622-EF36-A142930256AF}"/>
          </ac:spMkLst>
        </pc:spChg>
        <pc:spChg chg="add del">
          <ac:chgData name="Pöchersdorfer Peter" userId="S::peter.poechersdorfer@ait.ac.at::5a1a38d4-f0c2-4a2c-91cc-a2490fd5ca21" providerId="AD" clId="Web-{2B455974-BC9E-0CBA-F40B-E0AB903C71C1}" dt="2025-02-13T09:33:38.299" v="138"/>
          <ac:spMkLst>
            <pc:docMk/>
            <pc:sldMk cId="1538868493" sldId="2134959681"/>
            <ac:spMk id="15" creationId="{8F3A6A83-F931-CA56-7C9C-C14BA66FB9A1}"/>
          </ac:spMkLst>
        </pc:spChg>
        <pc:spChg chg="mod">
          <ac:chgData name="Pöchersdorfer Peter" userId="S::peter.poechersdorfer@ait.ac.at::5a1a38d4-f0c2-4a2c-91cc-a2490fd5ca21" providerId="AD" clId="Web-{2B455974-BC9E-0CBA-F40B-E0AB903C71C1}" dt="2025-02-13T12:00:03.715" v="417" actId="20577"/>
          <ac:spMkLst>
            <pc:docMk/>
            <pc:sldMk cId="1538868493" sldId="2134959681"/>
            <ac:spMk id="16" creationId="{DC4936EC-E7BC-0CC1-8B21-67E9CCA671E0}"/>
          </ac:spMkLst>
        </pc:spChg>
        <pc:spChg chg="add del mod">
          <ac:chgData name="Pöchersdorfer Peter" userId="S::peter.poechersdorfer@ait.ac.at::5a1a38d4-f0c2-4a2c-91cc-a2490fd5ca21" providerId="AD" clId="Web-{2B455974-BC9E-0CBA-F40B-E0AB903C71C1}" dt="2025-02-13T09:33:44.486" v="142"/>
          <ac:spMkLst>
            <pc:docMk/>
            <pc:sldMk cId="1538868493" sldId="2134959681"/>
            <ac:spMk id="17" creationId="{A31E2A78-258E-88B8-0179-A0670AC56758}"/>
          </ac:spMkLst>
        </pc:spChg>
        <pc:spChg chg="add del">
          <ac:chgData name="Pöchersdorfer Peter" userId="S::peter.poechersdorfer@ait.ac.at::5a1a38d4-f0c2-4a2c-91cc-a2490fd5ca21" providerId="AD" clId="Web-{2B455974-BC9E-0CBA-F40B-E0AB903C71C1}" dt="2025-02-13T09:34:09.456" v="146"/>
          <ac:spMkLst>
            <pc:docMk/>
            <pc:sldMk cId="1538868493" sldId="2134959681"/>
            <ac:spMk id="18" creationId="{5066AED2-2818-F71F-E915-CFBAADC5493C}"/>
          </ac:spMkLst>
        </pc:spChg>
        <pc:spChg chg="add del mod">
          <ac:chgData name="Pöchersdorfer Peter" userId="S::peter.poechersdorfer@ait.ac.at::5a1a38d4-f0c2-4a2c-91cc-a2490fd5ca21" providerId="AD" clId="Web-{2B455974-BC9E-0CBA-F40B-E0AB903C71C1}" dt="2025-02-13T09:36:49.757" v="213"/>
          <ac:spMkLst>
            <pc:docMk/>
            <pc:sldMk cId="1538868493" sldId="2134959681"/>
            <ac:spMk id="21" creationId="{D9B2E481-C01D-1E04-822C-C228C09EA279}"/>
          </ac:spMkLst>
        </pc:spChg>
        <pc:spChg chg="mod">
          <ac:chgData name="Pöchersdorfer Peter" userId="S::peter.poechersdorfer@ait.ac.at::5a1a38d4-f0c2-4a2c-91cc-a2490fd5ca21" providerId="AD" clId="Web-{2B455974-BC9E-0CBA-F40B-E0AB903C71C1}" dt="2025-02-13T09:37:40.930" v="217" actId="1076"/>
          <ac:spMkLst>
            <pc:docMk/>
            <pc:sldMk cId="1538868493" sldId="2134959681"/>
            <ac:spMk id="22" creationId="{3856ED19-BF96-68F3-C567-BFFBB32CB540}"/>
          </ac:spMkLst>
        </pc:spChg>
        <pc:spChg chg="add del mod">
          <ac:chgData name="Pöchersdorfer Peter" userId="S::peter.poechersdorfer@ait.ac.at::5a1a38d4-f0c2-4a2c-91cc-a2490fd5ca21" providerId="AD" clId="Web-{2B455974-BC9E-0CBA-F40B-E0AB903C71C1}" dt="2025-02-13T09:34:13.315" v="147"/>
          <ac:spMkLst>
            <pc:docMk/>
            <pc:sldMk cId="1538868493" sldId="2134959681"/>
            <ac:spMk id="23" creationId="{B44C0690-898F-0DAA-BA86-8E007127C09F}"/>
          </ac:spMkLst>
        </pc:spChg>
        <pc:spChg chg="add del">
          <ac:chgData name="Pöchersdorfer Peter" userId="S::peter.poechersdorfer@ait.ac.at::5a1a38d4-f0c2-4a2c-91cc-a2490fd5ca21" providerId="AD" clId="Web-{2B455974-BC9E-0CBA-F40B-E0AB903C71C1}" dt="2025-02-13T09:34:27.816" v="149"/>
          <ac:spMkLst>
            <pc:docMk/>
            <pc:sldMk cId="1538868493" sldId="2134959681"/>
            <ac:spMk id="24" creationId="{541FE9B1-0610-B6FD-BD46-822BEC54CC72}"/>
          </ac:spMkLst>
        </pc:spChg>
        <pc:spChg chg="add mod">
          <ac:chgData name="Pöchersdorfer Peter" userId="S::peter.poechersdorfer@ait.ac.at::5a1a38d4-f0c2-4a2c-91cc-a2490fd5ca21" providerId="AD" clId="Web-{2B455974-BC9E-0CBA-F40B-E0AB903C71C1}" dt="2025-02-13T09:38:18.150" v="223" actId="20577"/>
          <ac:spMkLst>
            <pc:docMk/>
            <pc:sldMk cId="1538868493" sldId="2134959681"/>
            <ac:spMk id="25" creationId="{EC5F8207-3C23-B2C7-D9C4-D4A962E23A33}"/>
          </ac:spMkLst>
        </pc:spChg>
        <pc:spChg chg="add mod">
          <ac:chgData name="Pöchersdorfer Peter" userId="S::peter.poechersdorfer@ait.ac.at::5a1a38d4-f0c2-4a2c-91cc-a2490fd5ca21" providerId="AD" clId="Web-{2B455974-BC9E-0CBA-F40B-E0AB903C71C1}" dt="2025-02-13T09:38:11.978" v="221" actId="20577"/>
          <ac:spMkLst>
            <pc:docMk/>
            <pc:sldMk cId="1538868493" sldId="2134959681"/>
            <ac:spMk id="27" creationId="{56D92157-5B2A-5675-5B28-875E8A2B5845}"/>
          </ac:spMkLst>
        </pc:spChg>
        <pc:spChg chg="add mod">
          <ac:chgData name="Pöchersdorfer Peter" userId="S::peter.poechersdorfer@ait.ac.at::5a1a38d4-f0c2-4a2c-91cc-a2490fd5ca21" providerId="AD" clId="Web-{2B455974-BC9E-0CBA-F40B-E0AB903C71C1}" dt="2025-02-13T09:38:04.072" v="219" actId="20577"/>
          <ac:spMkLst>
            <pc:docMk/>
            <pc:sldMk cId="1538868493" sldId="2134959681"/>
            <ac:spMk id="31" creationId="{8DEB755A-8942-02BF-3153-410C0C005EF0}"/>
          </ac:spMkLst>
        </pc:spChg>
        <pc:spChg chg="add mod">
          <ac:chgData name="Pöchersdorfer Peter" userId="S::peter.poechersdorfer@ait.ac.at::5a1a38d4-f0c2-4a2c-91cc-a2490fd5ca21" providerId="AD" clId="Web-{2B455974-BC9E-0CBA-F40B-E0AB903C71C1}" dt="2025-02-13T09:40:17.451" v="237" actId="1076"/>
          <ac:spMkLst>
            <pc:docMk/>
            <pc:sldMk cId="1538868493" sldId="2134959681"/>
            <ac:spMk id="32" creationId="{E817ED15-9B2F-C093-AE31-A1977565F943}"/>
          </ac:spMkLst>
        </pc:spChg>
        <pc:cxnChg chg="mod">
          <ac:chgData name="Pöchersdorfer Peter" userId="S::peter.poechersdorfer@ait.ac.at::5a1a38d4-f0c2-4a2c-91cc-a2490fd5ca21" providerId="AD" clId="Web-{2B455974-BC9E-0CBA-F40B-E0AB903C71C1}" dt="2025-02-13T09:30:32.278" v="116" actId="1076"/>
          <ac:cxnSpMkLst>
            <pc:docMk/>
            <pc:sldMk cId="1538868493" sldId="2134959681"/>
            <ac:cxnSpMk id="26" creationId="{CB6BCB8A-92D3-D255-8DFA-065C5E50DA99}"/>
          </ac:cxnSpMkLst>
        </pc:cxnChg>
        <pc:cxnChg chg="mod">
          <ac:chgData name="Pöchersdorfer Peter" userId="S::peter.poechersdorfer@ait.ac.at::5a1a38d4-f0c2-4a2c-91cc-a2490fd5ca21" providerId="AD" clId="Web-{2B455974-BC9E-0CBA-F40B-E0AB903C71C1}" dt="2025-02-13T09:29:22.666" v="104" actId="1076"/>
          <ac:cxnSpMkLst>
            <pc:docMk/>
            <pc:sldMk cId="1538868493" sldId="2134959681"/>
            <ac:cxnSpMk id="28" creationId="{1EE697EA-D494-589E-8B1E-23BE3266323A}"/>
          </ac:cxnSpMkLst>
        </pc:cxnChg>
        <pc:cxnChg chg="mod">
          <ac:chgData name="Pöchersdorfer Peter" userId="S::peter.poechersdorfer@ait.ac.at::5a1a38d4-f0c2-4a2c-91cc-a2490fd5ca21" providerId="AD" clId="Web-{2B455974-BC9E-0CBA-F40B-E0AB903C71C1}" dt="2025-02-13T09:34:32.300" v="151" actId="1076"/>
          <ac:cxnSpMkLst>
            <pc:docMk/>
            <pc:sldMk cId="1538868493" sldId="2134959681"/>
            <ac:cxnSpMk id="29" creationId="{89F718B4-BE22-D2EB-AA93-E1A0797EE07C}"/>
          </ac:cxnSpMkLst>
        </pc:cxnChg>
      </pc:sldChg>
      <pc:sldChg chg="modSp">
        <pc:chgData name="Pöchersdorfer Peter" userId="S::peter.poechersdorfer@ait.ac.at::5a1a38d4-f0c2-4a2c-91cc-a2490fd5ca21" providerId="AD" clId="Web-{2B455974-BC9E-0CBA-F40B-E0AB903C71C1}" dt="2025-02-13T09:10:46.947" v="38" actId="20577"/>
        <pc:sldMkLst>
          <pc:docMk/>
          <pc:sldMk cId="3967453131" sldId="2134959685"/>
        </pc:sldMkLst>
        <pc:spChg chg="mod">
          <ac:chgData name="Pöchersdorfer Peter" userId="S::peter.poechersdorfer@ait.ac.at::5a1a38d4-f0c2-4a2c-91cc-a2490fd5ca21" providerId="AD" clId="Web-{2B455974-BC9E-0CBA-F40B-E0AB903C71C1}" dt="2025-02-13T09:10:46.947" v="38" actId="20577"/>
          <ac:spMkLst>
            <pc:docMk/>
            <pc:sldMk cId="3967453131" sldId="2134959685"/>
            <ac:spMk id="23" creationId="{C00A86F3-4441-235A-94E2-0D67F4D6C9DE}"/>
          </ac:spMkLst>
        </pc:spChg>
      </pc:sldChg>
      <pc:sldChg chg="addSp delSp modSp">
        <pc:chgData name="Pöchersdorfer Peter" userId="S::peter.poechersdorfer@ait.ac.at::5a1a38d4-f0c2-4a2c-91cc-a2490fd5ca21" providerId="AD" clId="Web-{2B455974-BC9E-0CBA-F40B-E0AB903C71C1}" dt="2025-02-13T09:04:34.062" v="37" actId="1076"/>
        <pc:sldMkLst>
          <pc:docMk/>
          <pc:sldMk cId="1362314428" sldId="2134959686"/>
        </pc:sldMkLst>
        <pc:spChg chg="add del mod">
          <ac:chgData name="Pöchersdorfer Peter" userId="S::peter.poechersdorfer@ait.ac.at::5a1a38d4-f0c2-4a2c-91cc-a2490fd5ca21" providerId="AD" clId="Web-{2B455974-BC9E-0CBA-F40B-E0AB903C71C1}" dt="2025-02-13T09:04:22.468" v="35"/>
          <ac:spMkLst>
            <pc:docMk/>
            <pc:sldMk cId="1362314428" sldId="2134959686"/>
            <ac:spMk id="8" creationId="{7A5CD88A-A8C7-F51A-9DAA-970E0D190C20}"/>
          </ac:spMkLst>
        </pc:spChg>
        <pc:spChg chg="add mod">
          <ac:chgData name="Pöchersdorfer Peter" userId="S::peter.poechersdorfer@ait.ac.at::5a1a38d4-f0c2-4a2c-91cc-a2490fd5ca21" providerId="AD" clId="Web-{2B455974-BC9E-0CBA-F40B-E0AB903C71C1}" dt="2025-02-13T09:04:34.062" v="37" actId="1076"/>
          <ac:spMkLst>
            <pc:docMk/>
            <pc:sldMk cId="1362314428" sldId="2134959686"/>
            <ac:spMk id="20" creationId="{E174C4C7-AD29-CE6C-4388-CDA829A301A5}"/>
          </ac:spMkLst>
        </pc:spChg>
      </pc:sldChg>
      <pc:sldChg chg="addSp delSp modSp">
        <pc:chgData name="Pöchersdorfer Peter" userId="S::peter.poechersdorfer@ait.ac.at::5a1a38d4-f0c2-4a2c-91cc-a2490fd5ca21" providerId="AD" clId="Web-{2B455974-BC9E-0CBA-F40B-E0AB903C71C1}" dt="2025-02-13T14:04:06.280" v="1824" actId="20577"/>
        <pc:sldMkLst>
          <pc:docMk/>
          <pc:sldMk cId="714990394" sldId="2134959687"/>
        </pc:sldMkLst>
        <pc:spChg chg="mod">
          <ac:chgData name="Pöchersdorfer Peter" userId="S::peter.poechersdorfer@ait.ac.at::5a1a38d4-f0c2-4a2c-91cc-a2490fd5ca21" providerId="AD" clId="Web-{2B455974-BC9E-0CBA-F40B-E0AB903C71C1}" dt="2025-02-13T14:04:06.280" v="1824" actId="20577"/>
          <ac:spMkLst>
            <pc:docMk/>
            <pc:sldMk cId="714990394" sldId="2134959687"/>
            <ac:spMk id="2" creationId="{76726998-091A-610F-FFC2-4C9CB8AC574C}"/>
          </ac:spMkLst>
        </pc:spChg>
        <pc:spChg chg="add del mod">
          <ac:chgData name="Pöchersdorfer Peter" userId="S::peter.poechersdorfer@ait.ac.at::5a1a38d4-f0c2-4a2c-91cc-a2490fd5ca21" providerId="AD" clId="Web-{2B455974-BC9E-0CBA-F40B-E0AB903C71C1}" dt="2025-02-13T09:00:29.789" v="30"/>
          <ac:spMkLst>
            <pc:docMk/>
            <pc:sldMk cId="714990394" sldId="2134959687"/>
            <ac:spMk id="24" creationId="{5783B9A7-3471-C8D0-1CDD-1B76CF75985F}"/>
          </ac:spMkLst>
        </pc:spChg>
      </pc:sldChg>
      <pc:sldChg chg="modSp">
        <pc:chgData name="Pöchersdorfer Peter" userId="S::peter.poechersdorfer@ait.ac.at::5a1a38d4-f0c2-4a2c-91cc-a2490fd5ca21" providerId="AD" clId="Web-{2B455974-BC9E-0CBA-F40B-E0AB903C71C1}" dt="2025-02-13T09:11:33.886" v="39" actId="20577"/>
        <pc:sldMkLst>
          <pc:docMk/>
          <pc:sldMk cId="2320024878" sldId="2134959688"/>
        </pc:sldMkLst>
        <pc:spChg chg="mod">
          <ac:chgData name="Pöchersdorfer Peter" userId="S::peter.poechersdorfer@ait.ac.at::5a1a38d4-f0c2-4a2c-91cc-a2490fd5ca21" providerId="AD" clId="Web-{2B455974-BC9E-0CBA-F40B-E0AB903C71C1}" dt="2025-02-13T09:11:33.886" v="39" actId="20577"/>
          <ac:spMkLst>
            <pc:docMk/>
            <pc:sldMk cId="2320024878" sldId="2134959688"/>
            <ac:spMk id="20" creationId="{1F5C7A07-1F6E-BABE-5787-566AAE8140EA}"/>
          </ac:spMkLst>
        </pc:spChg>
      </pc:sldChg>
      <pc:sldChg chg="modSp">
        <pc:chgData name="Pöchersdorfer Peter" userId="S::peter.poechersdorfer@ait.ac.at::5a1a38d4-f0c2-4a2c-91cc-a2490fd5ca21" providerId="AD" clId="Web-{2B455974-BC9E-0CBA-F40B-E0AB903C71C1}" dt="2025-02-13T09:12:19.637" v="41" actId="20577"/>
        <pc:sldMkLst>
          <pc:docMk/>
          <pc:sldMk cId="894308111" sldId="2134959689"/>
        </pc:sldMkLst>
        <pc:spChg chg="mod">
          <ac:chgData name="Pöchersdorfer Peter" userId="S::peter.poechersdorfer@ait.ac.at::5a1a38d4-f0c2-4a2c-91cc-a2490fd5ca21" providerId="AD" clId="Web-{2B455974-BC9E-0CBA-F40B-E0AB903C71C1}" dt="2025-02-13T09:12:19.637" v="41" actId="20577"/>
          <ac:spMkLst>
            <pc:docMk/>
            <pc:sldMk cId="894308111" sldId="2134959689"/>
            <ac:spMk id="20" creationId="{DA3CA580-27B6-86A7-D04D-98B8B0A162D7}"/>
          </ac:spMkLst>
        </pc:spChg>
      </pc:sldChg>
      <pc:sldChg chg="addSp delSp modSp new">
        <pc:chgData name="Pöchersdorfer Peter" userId="S::peter.poechersdorfer@ait.ac.at::5a1a38d4-f0c2-4a2c-91cc-a2490fd5ca21" providerId="AD" clId="Web-{2B455974-BC9E-0CBA-F40B-E0AB903C71C1}" dt="2025-02-13T12:05:15.505" v="464"/>
        <pc:sldMkLst>
          <pc:docMk/>
          <pc:sldMk cId="1549713970" sldId="2134959690"/>
        </pc:sldMkLst>
        <pc:spChg chg="mod">
          <ac:chgData name="Pöchersdorfer Peter" userId="S::peter.poechersdorfer@ait.ac.at::5a1a38d4-f0c2-4a2c-91cc-a2490fd5ca21" providerId="AD" clId="Web-{2B455974-BC9E-0CBA-F40B-E0AB903C71C1}" dt="2025-02-13T12:02:54.860" v="445" actId="20577"/>
          <ac:spMkLst>
            <pc:docMk/>
            <pc:sldMk cId="1549713970" sldId="2134959690"/>
            <ac:spMk id="2" creationId="{082C8B1F-D9E6-258F-3981-F7A866A2985B}"/>
          </ac:spMkLst>
        </pc:spChg>
        <pc:spChg chg="mod">
          <ac:chgData name="Pöchersdorfer Peter" userId="S::peter.poechersdorfer@ait.ac.at::5a1a38d4-f0c2-4a2c-91cc-a2490fd5ca21" providerId="AD" clId="Web-{2B455974-BC9E-0CBA-F40B-E0AB903C71C1}" dt="2025-02-13T10:10:58.350" v="242" actId="20577"/>
          <ac:spMkLst>
            <pc:docMk/>
            <pc:sldMk cId="1549713970" sldId="2134959690"/>
            <ac:spMk id="3" creationId="{EF7C75B6-8C12-F308-E735-47042260351F}"/>
          </ac:spMkLst>
        </pc:spChg>
        <pc:grpChg chg="add">
          <ac:chgData name="Pöchersdorfer Peter" userId="S::peter.poechersdorfer@ait.ac.at::5a1a38d4-f0c2-4a2c-91cc-a2490fd5ca21" providerId="AD" clId="Web-{2B455974-BC9E-0CBA-F40B-E0AB903C71C1}" dt="2025-02-13T12:05:15.505" v="464"/>
          <ac:grpSpMkLst>
            <pc:docMk/>
            <pc:sldMk cId="1549713970" sldId="2134959690"/>
            <ac:grpSpMk id="12" creationId="{9A0B3838-79DB-B0DC-0068-C9D49883AA8C}"/>
          </ac:grpSpMkLst>
        </pc:grpChg>
        <pc:picChg chg="add mod ord">
          <ac:chgData name="Pöchersdorfer Peter" userId="S::peter.poechersdorfer@ait.ac.at::5a1a38d4-f0c2-4a2c-91cc-a2490fd5ca21" providerId="AD" clId="Web-{2B455974-BC9E-0CBA-F40B-E0AB903C71C1}" dt="2025-02-13T12:03:47.471" v="456" actId="1076"/>
          <ac:picMkLst>
            <pc:docMk/>
            <pc:sldMk cId="1549713970" sldId="2134959690"/>
            <ac:picMk id="6" creationId="{AA31CC38-424D-626F-E3E3-DD1AEFE12D70}"/>
          </ac:picMkLst>
        </pc:picChg>
        <pc:picChg chg="add mod">
          <ac:chgData name="Pöchersdorfer Peter" userId="S::peter.poechersdorfer@ait.ac.at::5a1a38d4-f0c2-4a2c-91cc-a2490fd5ca21" providerId="AD" clId="Web-{2B455974-BC9E-0CBA-F40B-E0AB903C71C1}" dt="2025-02-13T12:03:50.690" v="457" actId="1076"/>
          <ac:picMkLst>
            <pc:docMk/>
            <pc:sldMk cId="1549713970" sldId="2134959690"/>
            <ac:picMk id="7" creationId="{FE6A1081-E8D3-E7B4-92A5-2D39358B8DF1}"/>
          </ac:picMkLst>
        </pc:picChg>
        <pc:picChg chg="add mod">
          <ac:chgData name="Pöchersdorfer Peter" userId="S::peter.poechersdorfer@ait.ac.at::5a1a38d4-f0c2-4a2c-91cc-a2490fd5ca21" providerId="AD" clId="Web-{2B455974-BC9E-0CBA-F40B-E0AB903C71C1}" dt="2025-02-13T12:03:55.643" v="458" actId="1076"/>
          <ac:picMkLst>
            <pc:docMk/>
            <pc:sldMk cId="1549713970" sldId="2134959690"/>
            <ac:picMk id="8" creationId="{9FFBBBA4-4E7E-12F1-1453-21C50E3012DF}"/>
          </ac:picMkLst>
        </pc:picChg>
        <pc:cxnChg chg="add del mod">
          <ac:chgData name="Pöchersdorfer Peter" userId="S::peter.poechersdorfer@ait.ac.at::5a1a38d4-f0c2-4a2c-91cc-a2490fd5ca21" providerId="AD" clId="Web-{2B455974-BC9E-0CBA-F40B-E0AB903C71C1}" dt="2025-02-13T12:00:59.123" v="424"/>
          <ac:cxnSpMkLst>
            <pc:docMk/>
            <pc:sldMk cId="1549713970" sldId="2134959690"/>
            <ac:cxnSpMk id="9" creationId="{2735FBD7-621D-E8CC-A112-4D0AEA45489D}"/>
          </ac:cxnSpMkLst>
        </pc:cxnChg>
        <pc:cxnChg chg="add mod">
          <ac:chgData name="Pöchersdorfer Peter" userId="S::peter.poechersdorfer@ait.ac.at::5a1a38d4-f0c2-4a2c-91cc-a2490fd5ca21" providerId="AD" clId="Web-{2B455974-BC9E-0CBA-F40B-E0AB903C71C1}" dt="2025-02-13T12:04:58.801" v="463" actId="14100"/>
          <ac:cxnSpMkLst>
            <pc:docMk/>
            <pc:sldMk cId="1549713970" sldId="2134959690"/>
            <ac:cxnSpMk id="10" creationId="{421E447A-1C1C-BE02-4444-E70716441BD5}"/>
          </ac:cxnSpMkLst>
        </pc:cxnChg>
        <pc:cxnChg chg="add mod">
          <ac:chgData name="Pöchersdorfer Peter" userId="S::peter.poechersdorfer@ait.ac.at::5a1a38d4-f0c2-4a2c-91cc-a2490fd5ca21" providerId="AD" clId="Web-{2B455974-BC9E-0CBA-F40B-E0AB903C71C1}" dt="2025-02-13T12:04:01.878" v="459" actId="14100"/>
          <ac:cxnSpMkLst>
            <pc:docMk/>
            <pc:sldMk cId="1549713970" sldId="2134959690"/>
            <ac:cxnSpMk id="11" creationId="{D3BFF172-B894-A21A-4CF5-1E2D4D413B0E}"/>
          </ac:cxnSpMkLst>
        </pc:cxnChg>
      </pc:sldChg>
      <pc:sldChg chg="modSp new">
        <pc:chgData name="Pöchersdorfer Peter" userId="S::peter.poechersdorfer@ait.ac.at::5a1a38d4-f0c2-4a2c-91cc-a2490fd5ca21" providerId="AD" clId="Web-{2B455974-BC9E-0CBA-F40B-E0AB903C71C1}" dt="2025-02-13T12:38:09.466" v="824" actId="20577"/>
        <pc:sldMkLst>
          <pc:docMk/>
          <pc:sldMk cId="1371019384" sldId="2134959691"/>
        </pc:sldMkLst>
        <pc:spChg chg="mod">
          <ac:chgData name="Pöchersdorfer Peter" userId="S::peter.poechersdorfer@ait.ac.at::5a1a38d4-f0c2-4a2c-91cc-a2490fd5ca21" providerId="AD" clId="Web-{2B455974-BC9E-0CBA-F40B-E0AB903C71C1}" dt="2025-02-13T12:38:09.466" v="824" actId="20577"/>
          <ac:spMkLst>
            <pc:docMk/>
            <pc:sldMk cId="1371019384" sldId="2134959691"/>
            <ac:spMk id="2" creationId="{84AA2C4F-ED5C-CDF0-28CE-9359AC5D61EA}"/>
          </ac:spMkLst>
        </pc:spChg>
        <pc:spChg chg="mod">
          <ac:chgData name="Pöchersdorfer Peter" userId="S::peter.poechersdorfer@ait.ac.at::5a1a38d4-f0c2-4a2c-91cc-a2490fd5ca21" providerId="AD" clId="Web-{2B455974-BC9E-0CBA-F40B-E0AB903C71C1}" dt="2025-02-13T12:10:10.873" v="470" actId="20577"/>
          <ac:spMkLst>
            <pc:docMk/>
            <pc:sldMk cId="1371019384" sldId="2134959691"/>
            <ac:spMk id="3" creationId="{D8E62D31-C6DF-06EF-8BDD-C5664C98EF5A}"/>
          </ac:spMkLst>
        </pc:spChg>
      </pc:sldChg>
      <pc:sldChg chg="modSp add replId">
        <pc:chgData name="Pöchersdorfer Peter" userId="S::peter.poechersdorfer@ait.ac.at::5a1a38d4-f0c2-4a2c-91cc-a2490fd5ca21" providerId="AD" clId="Web-{2B455974-BC9E-0CBA-F40B-E0AB903C71C1}" dt="2025-02-13T12:19:46.389" v="561" actId="20577"/>
        <pc:sldMkLst>
          <pc:docMk/>
          <pc:sldMk cId="262016271" sldId="2134959692"/>
        </pc:sldMkLst>
        <pc:spChg chg="mod">
          <ac:chgData name="Pöchersdorfer Peter" userId="S::peter.poechersdorfer@ait.ac.at::5a1a38d4-f0c2-4a2c-91cc-a2490fd5ca21" providerId="AD" clId="Web-{2B455974-BC9E-0CBA-F40B-E0AB903C71C1}" dt="2025-02-13T12:19:46.389" v="561" actId="20577"/>
          <ac:spMkLst>
            <pc:docMk/>
            <pc:sldMk cId="262016271" sldId="2134959692"/>
            <ac:spMk id="2" creationId="{57F8864D-8620-CA75-59CE-268D92328318}"/>
          </ac:spMkLst>
        </pc:spChg>
      </pc:sldChg>
      <pc:sldChg chg="modSp add replId">
        <pc:chgData name="Pöchersdorfer Peter" userId="S::peter.poechersdorfer@ait.ac.at::5a1a38d4-f0c2-4a2c-91cc-a2490fd5ca21" providerId="AD" clId="Web-{2B455974-BC9E-0CBA-F40B-E0AB903C71C1}" dt="2025-02-13T14:13:37.828" v="1826" actId="20577"/>
        <pc:sldMkLst>
          <pc:docMk/>
          <pc:sldMk cId="4025866812" sldId="2134959693"/>
        </pc:sldMkLst>
        <pc:spChg chg="mod">
          <ac:chgData name="Pöchersdorfer Peter" userId="S::peter.poechersdorfer@ait.ac.at::5a1a38d4-f0c2-4a2c-91cc-a2490fd5ca21" providerId="AD" clId="Web-{2B455974-BC9E-0CBA-F40B-E0AB903C71C1}" dt="2025-02-13T14:13:37.828" v="1826" actId="20577"/>
          <ac:spMkLst>
            <pc:docMk/>
            <pc:sldMk cId="4025866812" sldId="2134959693"/>
            <ac:spMk id="2" creationId="{073C1D11-89A8-AFE7-3BFD-C185B8EAAA77}"/>
          </ac:spMkLst>
        </pc:spChg>
      </pc:sldChg>
      <pc:sldChg chg="modSp add replId">
        <pc:chgData name="Pöchersdorfer Peter" userId="S::peter.poechersdorfer@ait.ac.at::5a1a38d4-f0c2-4a2c-91cc-a2490fd5ca21" providerId="AD" clId="Web-{2B455974-BC9E-0CBA-F40B-E0AB903C71C1}" dt="2025-02-13T12:16:38.805" v="531" actId="20577"/>
        <pc:sldMkLst>
          <pc:docMk/>
          <pc:sldMk cId="289268977" sldId="2134959694"/>
        </pc:sldMkLst>
        <pc:spChg chg="mod">
          <ac:chgData name="Pöchersdorfer Peter" userId="S::peter.poechersdorfer@ait.ac.at::5a1a38d4-f0c2-4a2c-91cc-a2490fd5ca21" providerId="AD" clId="Web-{2B455974-BC9E-0CBA-F40B-E0AB903C71C1}" dt="2025-02-13T12:16:38.805" v="531" actId="20577"/>
          <ac:spMkLst>
            <pc:docMk/>
            <pc:sldMk cId="289268977" sldId="2134959694"/>
            <ac:spMk id="2" creationId="{22FFE31E-86D5-7888-63E0-15083565DD33}"/>
          </ac:spMkLst>
        </pc:spChg>
      </pc:sldChg>
      <pc:sldChg chg="add del replId">
        <pc:chgData name="Pöchersdorfer Peter" userId="S::peter.poechersdorfer@ait.ac.at::5a1a38d4-f0c2-4a2c-91cc-a2490fd5ca21" providerId="AD" clId="Web-{2B455974-BC9E-0CBA-F40B-E0AB903C71C1}" dt="2025-02-13T12:20:04.545" v="563"/>
        <pc:sldMkLst>
          <pc:docMk/>
          <pc:sldMk cId="1415784540" sldId="2134959695"/>
        </pc:sldMkLst>
      </pc:sldChg>
      <pc:sldChg chg="modSp add replId">
        <pc:chgData name="Pöchersdorfer Peter" userId="S::peter.poechersdorfer@ait.ac.at::5a1a38d4-f0c2-4a2c-91cc-a2490fd5ca21" providerId="AD" clId="Web-{2B455974-BC9E-0CBA-F40B-E0AB903C71C1}" dt="2025-02-13T12:26:11.930" v="687" actId="20577"/>
        <pc:sldMkLst>
          <pc:docMk/>
          <pc:sldMk cId="3614977562" sldId="2134959695"/>
        </pc:sldMkLst>
        <pc:spChg chg="mod">
          <ac:chgData name="Pöchersdorfer Peter" userId="S::peter.poechersdorfer@ait.ac.at::5a1a38d4-f0c2-4a2c-91cc-a2490fd5ca21" providerId="AD" clId="Web-{2B455974-BC9E-0CBA-F40B-E0AB903C71C1}" dt="2025-02-13T12:26:11.930" v="687" actId="20577"/>
          <ac:spMkLst>
            <pc:docMk/>
            <pc:sldMk cId="3614977562" sldId="2134959695"/>
            <ac:spMk id="2" creationId="{296A728F-64F8-AAD6-B185-BD68B45C0281}"/>
          </ac:spMkLst>
        </pc:spChg>
      </pc:sldChg>
      <pc:sldChg chg="modSp add replId">
        <pc:chgData name="Pöchersdorfer Peter" userId="S::peter.poechersdorfer@ait.ac.at::5a1a38d4-f0c2-4a2c-91cc-a2490fd5ca21" providerId="AD" clId="Web-{2B455974-BC9E-0CBA-F40B-E0AB903C71C1}" dt="2025-02-13T12:38:38.295" v="839" actId="20577"/>
        <pc:sldMkLst>
          <pc:docMk/>
          <pc:sldMk cId="2399725247" sldId="2134959696"/>
        </pc:sldMkLst>
        <pc:spChg chg="mod">
          <ac:chgData name="Pöchersdorfer Peter" userId="S::peter.poechersdorfer@ait.ac.at::5a1a38d4-f0c2-4a2c-91cc-a2490fd5ca21" providerId="AD" clId="Web-{2B455974-BC9E-0CBA-F40B-E0AB903C71C1}" dt="2025-02-13T12:38:38.295" v="839" actId="20577"/>
          <ac:spMkLst>
            <pc:docMk/>
            <pc:sldMk cId="2399725247" sldId="2134959696"/>
            <ac:spMk id="2" creationId="{6FDEC934-BAEE-AD3B-AE26-EC38E238B572}"/>
          </ac:spMkLst>
        </pc:spChg>
      </pc:sldChg>
      <pc:sldChg chg="add del replId">
        <pc:chgData name="Pöchersdorfer Peter" userId="S::peter.poechersdorfer@ait.ac.at::5a1a38d4-f0c2-4a2c-91cc-a2490fd5ca21" providerId="AD" clId="Web-{2B455974-BC9E-0CBA-F40B-E0AB903C71C1}" dt="2025-02-13T12:20:03.264" v="562"/>
        <pc:sldMkLst>
          <pc:docMk/>
          <pc:sldMk cId="2413523039" sldId="2134959696"/>
        </pc:sldMkLst>
      </pc:sldChg>
      <pc:sldChg chg="modSp add replId">
        <pc:chgData name="Pöchersdorfer Peter" userId="S::peter.poechersdorfer@ait.ac.at::5a1a38d4-f0c2-4a2c-91cc-a2490fd5ca21" providerId="AD" clId="Web-{2B455974-BC9E-0CBA-F40B-E0AB903C71C1}" dt="2025-02-13T12:34:27.101" v="771" actId="14100"/>
        <pc:sldMkLst>
          <pc:docMk/>
          <pc:sldMk cId="758968149" sldId="2134959697"/>
        </pc:sldMkLst>
        <pc:spChg chg="mod">
          <ac:chgData name="Pöchersdorfer Peter" userId="S::peter.poechersdorfer@ait.ac.at::5a1a38d4-f0c2-4a2c-91cc-a2490fd5ca21" providerId="AD" clId="Web-{2B455974-BC9E-0CBA-F40B-E0AB903C71C1}" dt="2025-02-13T12:34:27.101" v="771" actId="14100"/>
          <ac:spMkLst>
            <pc:docMk/>
            <pc:sldMk cId="758968149" sldId="2134959697"/>
            <ac:spMk id="2" creationId="{EA6D52EB-4584-3DB6-AE8B-620FAF9586A4}"/>
          </ac:spMkLst>
        </pc:spChg>
      </pc:sldChg>
      <pc:sldChg chg="add del replId">
        <pc:chgData name="Pöchersdorfer Peter" userId="S::peter.poechersdorfer@ait.ac.at::5a1a38d4-f0c2-4a2c-91cc-a2490fd5ca21" providerId="AD" clId="Web-{2B455974-BC9E-0CBA-F40B-E0AB903C71C1}" dt="2025-02-13T12:20:06.655" v="565"/>
        <pc:sldMkLst>
          <pc:docMk/>
          <pc:sldMk cId="4264923800" sldId="2134959697"/>
        </pc:sldMkLst>
      </pc:sldChg>
      <pc:sldChg chg="add del replId">
        <pc:chgData name="Pöchersdorfer Peter" userId="S::peter.poechersdorfer@ait.ac.at::5a1a38d4-f0c2-4a2c-91cc-a2490fd5ca21" providerId="AD" clId="Web-{2B455974-BC9E-0CBA-F40B-E0AB903C71C1}" dt="2025-02-13T12:20:05.405" v="564"/>
        <pc:sldMkLst>
          <pc:docMk/>
          <pc:sldMk cId="353379210" sldId="2134959698"/>
        </pc:sldMkLst>
      </pc:sldChg>
      <pc:sldChg chg="modSp add replId">
        <pc:chgData name="Pöchersdorfer Peter" userId="S::peter.poechersdorfer@ait.ac.at::5a1a38d4-f0c2-4a2c-91cc-a2490fd5ca21" providerId="AD" clId="Web-{2B455974-BC9E-0CBA-F40B-E0AB903C71C1}" dt="2025-02-13T12:30:27.359" v="691" actId="20577"/>
        <pc:sldMkLst>
          <pc:docMk/>
          <pc:sldMk cId="2936323915" sldId="2134959698"/>
        </pc:sldMkLst>
        <pc:spChg chg="mod">
          <ac:chgData name="Pöchersdorfer Peter" userId="S::peter.poechersdorfer@ait.ac.at::5a1a38d4-f0c2-4a2c-91cc-a2490fd5ca21" providerId="AD" clId="Web-{2B455974-BC9E-0CBA-F40B-E0AB903C71C1}" dt="2025-02-13T12:30:27.359" v="691" actId="20577"/>
          <ac:spMkLst>
            <pc:docMk/>
            <pc:sldMk cId="2936323915" sldId="2134959698"/>
            <ac:spMk id="2" creationId="{B4670FC0-A900-1DDE-D4A1-CD63F4D853F5}"/>
          </ac:spMkLst>
        </pc:spChg>
      </pc:sldChg>
      <pc:sldChg chg="modSp add replId">
        <pc:chgData name="Pöchersdorfer Peter" userId="S::peter.poechersdorfer@ait.ac.at::5a1a38d4-f0c2-4a2c-91cc-a2490fd5ca21" providerId="AD" clId="Web-{2B455974-BC9E-0CBA-F40B-E0AB903C71C1}" dt="2025-02-13T14:17:51.633" v="1828" actId="20577"/>
        <pc:sldMkLst>
          <pc:docMk/>
          <pc:sldMk cId="637844356" sldId="2134959699"/>
        </pc:sldMkLst>
        <pc:spChg chg="mod">
          <ac:chgData name="Pöchersdorfer Peter" userId="S::peter.poechersdorfer@ait.ac.at::5a1a38d4-f0c2-4a2c-91cc-a2490fd5ca21" providerId="AD" clId="Web-{2B455974-BC9E-0CBA-F40B-E0AB903C71C1}" dt="2025-02-13T14:17:51.633" v="1828" actId="20577"/>
          <ac:spMkLst>
            <pc:docMk/>
            <pc:sldMk cId="637844356" sldId="2134959699"/>
            <ac:spMk id="2" creationId="{6F4BA3C0-3793-B3F3-BF95-DBF6AC4E8521}"/>
          </ac:spMkLst>
        </pc:spChg>
      </pc:sldChg>
      <pc:sldChg chg="add del replId">
        <pc:chgData name="Pöchersdorfer Peter" userId="S::peter.poechersdorfer@ait.ac.at::5a1a38d4-f0c2-4a2c-91cc-a2490fd5ca21" providerId="AD" clId="Web-{2B455974-BC9E-0CBA-F40B-E0AB903C71C1}" dt="2025-02-13T12:20:08.248" v="567"/>
        <pc:sldMkLst>
          <pc:docMk/>
          <pc:sldMk cId="2754548251" sldId="2134959699"/>
        </pc:sldMkLst>
      </pc:sldChg>
      <pc:sldChg chg="modSp add replId">
        <pc:chgData name="Pöchersdorfer Peter" userId="S::peter.poechersdorfer@ait.ac.at::5a1a38d4-f0c2-4a2c-91cc-a2490fd5ca21" providerId="AD" clId="Web-{2B455974-BC9E-0CBA-F40B-E0AB903C71C1}" dt="2025-02-13T12:37:47.903" v="805" actId="20577"/>
        <pc:sldMkLst>
          <pc:docMk/>
          <pc:sldMk cId="340411202" sldId="2134959700"/>
        </pc:sldMkLst>
        <pc:spChg chg="mod">
          <ac:chgData name="Pöchersdorfer Peter" userId="S::peter.poechersdorfer@ait.ac.at::5a1a38d4-f0c2-4a2c-91cc-a2490fd5ca21" providerId="AD" clId="Web-{2B455974-BC9E-0CBA-F40B-E0AB903C71C1}" dt="2025-02-13T12:37:47.903" v="805" actId="20577"/>
          <ac:spMkLst>
            <pc:docMk/>
            <pc:sldMk cId="340411202" sldId="2134959700"/>
            <ac:spMk id="2" creationId="{322521D7-DF3D-A546-DA3E-4A40EA28270D}"/>
          </ac:spMkLst>
        </pc:spChg>
      </pc:sldChg>
      <pc:sldChg chg="add del replId">
        <pc:chgData name="Pöchersdorfer Peter" userId="S::peter.poechersdorfer@ait.ac.at::5a1a38d4-f0c2-4a2c-91cc-a2490fd5ca21" providerId="AD" clId="Web-{2B455974-BC9E-0CBA-F40B-E0AB903C71C1}" dt="2025-02-13T12:20:07.623" v="566"/>
        <pc:sldMkLst>
          <pc:docMk/>
          <pc:sldMk cId="2598342936" sldId="2134959700"/>
        </pc:sldMkLst>
      </pc:sldChg>
      <pc:sldChg chg="add del replId">
        <pc:chgData name="Pöchersdorfer Peter" userId="S::peter.poechersdorfer@ait.ac.at::5a1a38d4-f0c2-4a2c-91cc-a2490fd5ca21" providerId="AD" clId="Web-{2B455974-BC9E-0CBA-F40B-E0AB903C71C1}" dt="2025-02-13T12:20:09.624" v="569"/>
        <pc:sldMkLst>
          <pc:docMk/>
          <pc:sldMk cId="81658195" sldId="2134959701"/>
        </pc:sldMkLst>
      </pc:sldChg>
      <pc:sldChg chg="modSp add replId">
        <pc:chgData name="Pöchersdorfer Peter" userId="S::peter.poechersdorfer@ait.ac.at::5a1a38d4-f0c2-4a2c-91cc-a2490fd5ca21" providerId="AD" clId="Web-{2B455974-BC9E-0CBA-F40B-E0AB903C71C1}" dt="2025-02-13T12:55:47.620" v="1196" actId="20577"/>
        <pc:sldMkLst>
          <pc:docMk/>
          <pc:sldMk cId="2273555115" sldId="2134959701"/>
        </pc:sldMkLst>
        <pc:spChg chg="mod">
          <ac:chgData name="Pöchersdorfer Peter" userId="S::peter.poechersdorfer@ait.ac.at::5a1a38d4-f0c2-4a2c-91cc-a2490fd5ca21" providerId="AD" clId="Web-{2B455974-BC9E-0CBA-F40B-E0AB903C71C1}" dt="2025-02-13T12:55:47.620" v="1196" actId="20577"/>
          <ac:spMkLst>
            <pc:docMk/>
            <pc:sldMk cId="2273555115" sldId="2134959701"/>
            <ac:spMk id="2" creationId="{BB1B4D5B-6BB9-833A-7366-707565C97583}"/>
          </ac:spMkLst>
        </pc:spChg>
      </pc:sldChg>
      <pc:sldChg chg="add del replId">
        <pc:chgData name="Pöchersdorfer Peter" userId="S::peter.poechersdorfer@ait.ac.at::5a1a38d4-f0c2-4a2c-91cc-a2490fd5ca21" providerId="AD" clId="Web-{2B455974-BC9E-0CBA-F40B-E0AB903C71C1}" dt="2025-02-13T12:20:08.811" v="568"/>
        <pc:sldMkLst>
          <pc:docMk/>
          <pc:sldMk cId="2262549193" sldId="2134959702"/>
        </pc:sldMkLst>
      </pc:sldChg>
      <pc:sldChg chg="modSp add replId">
        <pc:chgData name="Pöchersdorfer Peter" userId="S::peter.poechersdorfer@ait.ac.at::5a1a38d4-f0c2-4a2c-91cc-a2490fd5ca21" providerId="AD" clId="Web-{2B455974-BC9E-0CBA-F40B-E0AB903C71C1}" dt="2025-02-13T12:48:05.139" v="1077" actId="20577"/>
        <pc:sldMkLst>
          <pc:docMk/>
          <pc:sldMk cId="4167617859" sldId="2134959702"/>
        </pc:sldMkLst>
        <pc:spChg chg="mod">
          <ac:chgData name="Pöchersdorfer Peter" userId="S::peter.poechersdorfer@ait.ac.at::5a1a38d4-f0c2-4a2c-91cc-a2490fd5ca21" providerId="AD" clId="Web-{2B455974-BC9E-0CBA-F40B-E0AB903C71C1}" dt="2025-02-13T12:48:05.139" v="1077" actId="20577"/>
          <ac:spMkLst>
            <pc:docMk/>
            <pc:sldMk cId="4167617859" sldId="2134959702"/>
            <ac:spMk id="2" creationId="{7B66AEFD-45FC-B913-3035-208B54D46335}"/>
          </ac:spMkLst>
        </pc:spChg>
      </pc:sldChg>
      <pc:sldChg chg="add del replId">
        <pc:chgData name="Pöchersdorfer Peter" userId="S::peter.poechersdorfer@ait.ac.at::5a1a38d4-f0c2-4a2c-91cc-a2490fd5ca21" providerId="AD" clId="Web-{2B455974-BC9E-0CBA-F40B-E0AB903C71C1}" dt="2025-02-13T12:20:11.217" v="571"/>
        <pc:sldMkLst>
          <pc:docMk/>
          <pc:sldMk cId="692784313" sldId="2134959703"/>
        </pc:sldMkLst>
      </pc:sldChg>
      <pc:sldChg chg="modSp add replId">
        <pc:chgData name="Pöchersdorfer Peter" userId="S::peter.poechersdorfer@ait.ac.at::5a1a38d4-f0c2-4a2c-91cc-a2490fd5ca21" providerId="AD" clId="Web-{2B455974-BC9E-0CBA-F40B-E0AB903C71C1}" dt="2025-02-13T14:22:33.938" v="1834" actId="20577"/>
        <pc:sldMkLst>
          <pc:docMk/>
          <pc:sldMk cId="2366148393" sldId="2134959703"/>
        </pc:sldMkLst>
        <pc:spChg chg="mod">
          <ac:chgData name="Pöchersdorfer Peter" userId="S::peter.poechersdorfer@ait.ac.at::5a1a38d4-f0c2-4a2c-91cc-a2490fd5ca21" providerId="AD" clId="Web-{2B455974-BC9E-0CBA-F40B-E0AB903C71C1}" dt="2025-02-13T14:22:33.938" v="1834" actId="20577"/>
          <ac:spMkLst>
            <pc:docMk/>
            <pc:sldMk cId="2366148393" sldId="2134959703"/>
            <ac:spMk id="2" creationId="{623F962F-7669-317B-3A26-BFE5E5AD5481}"/>
          </ac:spMkLst>
        </pc:spChg>
      </pc:sldChg>
      <pc:sldChg chg="add del replId">
        <pc:chgData name="Pöchersdorfer Peter" userId="S::peter.poechersdorfer@ait.ac.at::5a1a38d4-f0c2-4a2c-91cc-a2490fd5ca21" providerId="AD" clId="Web-{2B455974-BC9E-0CBA-F40B-E0AB903C71C1}" dt="2025-02-13T12:20:10.467" v="570"/>
        <pc:sldMkLst>
          <pc:docMk/>
          <pc:sldMk cId="2676766300" sldId="2134959704"/>
        </pc:sldMkLst>
      </pc:sldChg>
      <pc:sldChg chg="modSp add replId">
        <pc:chgData name="Pöchersdorfer Peter" userId="S::peter.poechersdorfer@ait.ac.at::5a1a38d4-f0c2-4a2c-91cc-a2490fd5ca21" providerId="AD" clId="Web-{2B455974-BC9E-0CBA-F40B-E0AB903C71C1}" dt="2025-02-13T12:56:48.169" v="1202" actId="20577"/>
        <pc:sldMkLst>
          <pc:docMk/>
          <pc:sldMk cId="2875446913" sldId="2134959704"/>
        </pc:sldMkLst>
        <pc:spChg chg="mod">
          <ac:chgData name="Pöchersdorfer Peter" userId="S::peter.poechersdorfer@ait.ac.at::5a1a38d4-f0c2-4a2c-91cc-a2490fd5ca21" providerId="AD" clId="Web-{2B455974-BC9E-0CBA-F40B-E0AB903C71C1}" dt="2025-02-13T12:56:48.169" v="1202" actId="20577"/>
          <ac:spMkLst>
            <pc:docMk/>
            <pc:sldMk cId="2875446913" sldId="2134959704"/>
            <ac:spMk id="2" creationId="{DC0F4CC9-F290-8A44-3364-0A9ABC26B68B}"/>
          </ac:spMkLst>
        </pc:spChg>
      </pc:sldChg>
      <pc:sldChg chg="modSp add replId">
        <pc:chgData name="Pöchersdorfer Peter" userId="S::peter.poechersdorfer@ait.ac.at::5a1a38d4-f0c2-4a2c-91cc-a2490fd5ca21" providerId="AD" clId="Web-{2B455974-BC9E-0CBA-F40B-E0AB903C71C1}" dt="2025-02-13T14:23:31.518" v="1837" actId="1076"/>
        <pc:sldMkLst>
          <pc:docMk/>
          <pc:sldMk cId="1320942506" sldId="2134959705"/>
        </pc:sldMkLst>
        <pc:spChg chg="mod">
          <ac:chgData name="Pöchersdorfer Peter" userId="S::peter.poechersdorfer@ait.ac.at::5a1a38d4-f0c2-4a2c-91cc-a2490fd5ca21" providerId="AD" clId="Web-{2B455974-BC9E-0CBA-F40B-E0AB903C71C1}" dt="2025-02-13T14:23:31.518" v="1837" actId="1076"/>
          <ac:spMkLst>
            <pc:docMk/>
            <pc:sldMk cId="1320942506" sldId="2134959705"/>
            <ac:spMk id="2" creationId="{60AA5109-5F26-062F-9EC6-65FBEB55A351}"/>
          </ac:spMkLst>
        </pc:spChg>
      </pc:sldChg>
      <pc:sldChg chg="add del replId">
        <pc:chgData name="Pöchersdorfer Peter" userId="S::peter.poechersdorfer@ait.ac.at::5a1a38d4-f0c2-4a2c-91cc-a2490fd5ca21" providerId="AD" clId="Web-{2B455974-BC9E-0CBA-F40B-E0AB903C71C1}" dt="2025-02-13T12:20:12.545" v="573"/>
        <pc:sldMkLst>
          <pc:docMk/>
          <pc:sldMk cId="3485953969" sldId="2134959705"/>
        </pc:sldMkLst>
      </pc:sldChg>
      <pc:sldChg chg="modSp add replId">
        <pc:chgData name="Pöchersdorfer Peter" userId="S::peter.poechersdorfer@ait.ac.at::5a1a38d4-f0c2-4a2c-91cc-a2490fd5ca21" providerId="AD" clId="Web-{2B455974-BC9E-0CBA-F40B-E0AB903C71C1}" dt="2025-02-13T13:14:44.168" v="1500" actId="20577"/>
        <pc:sldMkLst>
          <pc:docMk/>
          <pc:sldMk cId="3025856597" sldId="2134959706"/>
        </pc:sldMkLst>
        <pc:spChg chg="mod">
          <ac:chgData name="Pöchersdorfer Peter" userId="S::peter.poechersdorfer@ait.ac.at::5a1a38d4-f0c2-4a2c-91cc-a2490fd5ca21" providerId="AD" clId="Web-{2B455974-BC9E-0CBA-F40B-E0AB903C71C1}" dt="2025-02-13T13:14:44.168" v="1500" actId="20577"/>
          <ac:spMkLst>
            <pc:docMk/>
            <pc:sldMk cId="3025856597" sldId="2134959706"/>
            <ac:spMk id="2" creationId="{DADCFBF1-F36C-FA9F-6AC5-DBD77404BF15}"/>
          </ac:spMkLst>
        </pc:spChg>
      </pc:sldChg>
      <pc:sldChg chg="add del replId">
        <pc:chgData name="Pöchersdorfer Peter" userId="S::peter.poechersdorfer@ait.ac.at::5a1a38d4-f0c2-4a2c-91cc-a2490fd5ca21" providerId="AD" clId="Web-{2B455974-BC9E-0CBA-F40B-E0AB903C71C1}" dt="2025-02-13T12:20:11.780" v="572"/>
        <pc:sldMkLst>
          <pc:docMk/>
          <pc:sldMk cId="3256218590" sldId="2134959706"/>
        </pc:sldMkLst>
      </pc:sldChg>
      <pc:sldChg chg="add del replId">
        <pc:chgData name="Pöchersdorfer Peter" userId="S::peter.poechersdorfer@ait.ac.at::5a1a38d4-f0c2-4a2c-91cc-a2490fd5ca21" providerId="AD" clId="Web-{2B455974-BC9E-0CBA-F40B-E0AB903C71C1}" dt="2025-02-13T12:20:14.030" v="575"/>
        <pc:sldMkLst>
          <pc:docMk/>
          <pc:sldMk cId="249849314" sldId="2134959707"/>
        </pc:sldMkLst>
      </pc:sldChg>
      <pc:sldChg chg="modSp add replId">
        <pc:chgData name="Pöchersdorfer Peter" userId="S::peter.poechersdorfer@ait.ac.at::5a1a38d4-f0c2-4a2c-91cc-a2490fd5ca21" providerId="AD" clId="Web-{2B455974-BC9E-0CBA-F40B-E0AB903C71C1}" dt="2025-02-13T13:21:38.039" v="1763" actId="14100"/>
        <pc:sldMkLst>
          <pc:docMk/>
          <pc:sldMk cId="3441974261" sldId="2134959707"/>
        </pc:sldMkLst>
        <pc:spChg chg="mod">
          <ac:chgData name="Pöchersdorfer Peter" userId="S::peter.poechersdorfer@ait.ac.at::5a1a38d4-f0c2-4a2c-91cc-a2490fd5ca21" providerId="AD" clId="Web-{2B455974-BC9E-0CBA-F40B-E0AB903C71C1}" dt="2025-02-13T13:21:38.039" v="1763" actId="14100"/>
          <ac:spMkLst>
            <pc:docMk/>
            <pc:sldMk cId="3441974261" sldId="2134959707"/>
            <ac:spMk id="2" creationId="{DC846AE1-395D-6400-8605-EB99C3087104}"/>
          </ac:spMkLst>
        </pc:spChg>
      </pc:sldChg>
      <pc:sldChg chg="add del replId">
        <pc:chgData name="Pöchersdorfer Peter" userId="S::peter.poechersdorfer@ait.ac.at::5a1a38d4-f0c2-4a2c-91cc-a2490fd5ca21" providerId="AD" clId="Web-{2B455974-BC9E-0CBA-F40B-E0AB903C71C1}" dt="2025-02-13T12:20:13.202" v="574"/>
        <pc:sldMkLst>
          <pc:docMk/>
          <pc:sldMk cId="486427841" sldId="2134959708"/>
        </pc:sldMkLst>
      </pc:sldChg>
      <pc:sldChg chg="modSp add replId">
        <pc:chgData name="Pöchersdorfer Peter" userId="S::peter.poechersdorfer@ait.ac.at::5a1a38d4-f0c2-4a2c-91cc-a2490fd5ca21" providerId="AD" clId="Web-{2B455974-BC9E-0CBA-F40B-E0AB903C71C1}" dt="2025-02-13T13:19:44.801" v="1658" actId="20577"/>
        <pc:sldMkLst>
          <pc:docMk/>
          <pc:sldMk cId="2488965072" sldId="2134959708"/>
        </pc:sldMkLst>
        <pc:spChg chg="mod">
          <ac:chgData name="Pöchersdorfer Peter" userId="S::peter.poechersdorfer@ait.ac.at::5a1a38d4-f0c2-4a2c-91cc-a2490fd5ca21" providerId="AD" clId="Web-{2B455974-BC9E-0CBA-F40B-E0AB903C71C1}" dt="2025-02-13T13:19:44.801" v="1658" actId="20577"/>
          <ac:spMkLst>
            <pc:docMk/>
            <pc:sldMk cId="2488965072" sldId="2134959708"/>
            <ac:spMk id="2" creationId="{6AAD7CC0-58BB-9299-EB8A-DEBBEC6D695F}"/>
          </ac:spMkLst>
        </pc:spChg>
      </pc:sldChg>
    </pc:docChg>
  </pc:docChgLst>
  <pc:docChgLst>
    <pc:chgData name="Schneider Martin" userId="cdc87bfa-5828-40ca-9bb9-d3df94447dfe" providerId="ADAL" clId="{65BE7875-C11A-48C2-8B50-312D55C3E0A8}"/>
    <pc:docChg chg="undo custSel addSld delSld modSld sldOrd">
      <pc:chgData name="Schneider Martin" userId="cdc87bfa-5828-40ca-9bb9-d3df94447dfe" providerId="ADAL" clId="{65BE7875-C11A-48C2-8B50-312D55C3E0A8}" dt="2025-04-15T10:51:12.808" v="318"/>
      <pc:docMkLst>
        <pc:docMk/>
      </pc:docMkLst>
      <pc:sldChg chg="addSp modSp mod">
        <pc:chgData name="Schneider Martin" userId="cdc87bfa-5828-40ca-9bb9-d3df94447dfe" providerId="ADAL" clId="{65BE7875-C11A-48C2-8B50-312D55C3E0A8}" dt="2025-04-15T10:22:45.587" v="208" actId="207"/>
        <pc:sldMkLst>
          <pc:docMk/>
          <pc:sldMk cId="263673939" sldId="334"/>
        </pc:sldMkLst>
        <pc:spChg chg="mod">
          <ac:chgData name="Schneider Martin" userId="cdc87bfa-5828-40ca-9bb9-d3df94447dfe" providerId="ADAL" clId="{65BE7875-C11A-48C2-8B50-312D55C3E0A8}" dt="2025-04-15T10:22:31.932" v="197" actId="1036"/>
          <ac:spMkLst>
            <pc:docMk/>
            <pc:sldMk cId="263673939" sldId="334"/>
            <ac:spMk id="2" creationId="{0B54F8FC-21D6-8F26-C6B7-2B4618C0E701}"/>
          </ac:spMkLst>
        </pc:spChg>
        <pc:spChg chg="add mod">
          <ac:chgData name="Schneider Martin" userId="cdc87bfa-5828-40ca-9bb9-d3df94447dfe" providerId="ADAL" clId="{65BE7875-C11A-48C2-8B50-312D55C3E0A8}" dt="2025-04-15T10:22:45.587" v="208" actId="207"/>
          <ac:spMkLst>
            <pc:docMk/>
            <pc:sldMk cId="263673939" sldId="334"/>
            <ac:spMk id="3" creationId="{E0E5B00D-CB47-1859-22EE-0C0FEA29DA95}"/>
          </ac:spMkLst>
        </pc:spChg>
        <pc:spChg chg="mod">
          <ac:chgData name="Schneider Martin" userId="cdc87bfa-5828-40ca-9bb9-d3df94447dfe" providerId="ADAL" clId="{65BE7875-C11A-48C2-8B50-312D55C3E0A8}" dt="2025-04-15T10:21:12.871" v="9" actId="20577"/>
          <ac:spMkLst>
            <pc:docMk/>
            <pc:sldMk cId="263673939" sldId="334"/>
            <ac:spMk id="4" creationId="{B3A5E11C-D3F3-3204-1D73-071877059EA6}"/>
          </ac:spMkLst>
        </pc:spChg>
      </pc:sldChg>
      <pc:sldChg chg="del">
        <pc:chgData name="Schneider Martin" userId="cdc87bfa-5828-40ca-9bb9-d3df94447dfe" providerId="ADAL" clId="{65BE7875-C11A-48C2-8B50-312D55C3E0A8}" dt="2025-04-15T10:23:59.889" v="229" actId="2696"/>
        <pc:sldMkLst>
          <pc:docMk/>
          <pc:sldMk cId="2670947294" sldId="339"/>
        </pc:sldMkLst>
      </pc:sldChg>
      <pc:sldChg chg="add ord">
        <pc:chgData name="Schneider Martin" userId="cdc87bfa-5828-40ca-9bb9-d3df94447dfe" providerId="ADAL" clId="{65BE7875-C11A-48C2-8B50-312D55C3E0A8}" dt="2025-04-15T10:25:17.235" v="261"/>
        <pc:sldMkLst>
          <pc:docMk/>
          <pc:sldMk cId="2704315586" sldId="339"/>
        </pc:sldMkLst>
      </pc:sldChg>
      <pc:sldChg chg="add mod modShow">
        <pc:chgData name="Schneider Martin" userId="cdc87bfa-5828-40ca-9bb9-d3df94447dfe" providerId="ADAL" clId="{65BE7875-C11A-48C2-8B50-312D55C3E0A8}" dt="2025-04-15T10:31:00.255" v="273" actId="729"/>
        <pc:sldMkLst>
          <pc:docMk/>
          <pc:sldMk cId="1056493351" sldId="484"/>
        </pc:sldMkLst>
      </pc:sldChg>
      <pc:sldChg chg="del">
        <pc:chgData name="Schneider Martin" userId="cdc87bfa-5828-40ca-9bb9-d3df94447dfe" providerId="ADAL" clId="{65BE7875-C11A-48C2-8B50-312D55C3E0A8}" dt="2025-04-15T10:23:59.889" v="229" actId="2696"/>
        <pc:sldMkLst>
          <pc:docMk/>
          <pc:sldMk cId="2725154322" sldId="484"/>
        </pc:sldMkLst>
      </pc:sldChg>
      <pc:sldChg chg="del">
        <pc:chgData name="Schneider Martin" userId="cdc87bfa-5828-40ca-9bb9-d3df94447dfe" providerId="ADAL" clId="{65BE7875-C11A-48C2-8B50-312D55C3E0A8}" dt="2025-04-15T10:23:59.889" v="229" actId="2696"/>
        <pc:sldMkLst>
          <pc:docMk/>
          <pc:sldMk cId="585089022" sldId="485"/>
        </pc:sldMkLst>
      </pc:sldChg>
      <pc:sldChg chg="add">
        <pc:chgData name="Schneider Martin" userId="cdc87bfa-5828-40ca-9bb9-d3df94447dfe" providerId="ADAL" clId="{65BE7875-C11A-48C2-8B50-312D55C3E0A8}" dt="2025-04-15T10:24:06.164" v="230"/>
        <pc:sldMkLst>
          <pc:docMk/>
          <pc:sldMk cId="4196121637" sldId="485"/>
        </pc:sldMkLst>
      </pc:sldChg>
      <pc:sldChg chg="add del">
        <pc:chgData name="Schneider Martin" userId="cdc87bfa-5828-40ca-9bb9-d3df94447dfe" providerId="ADAL" clId="{65BE7875-C11A-48C2-8B50-312D55C3E0A8}" dt="2025-04-15T10:25:06.427" v="259" actId="47"/>
        <pc:sldMkLst>
          <pc:docMk/>
          <pc:sldMk cId="1552378590" sldId="486"/>
        </pc:sldMkLst>
      </pc:sldChg>
      <pc:sldChg chg="del">
        <pc:chgData name="Schneider Martin" userId="cdc87bfa-5828-40ca-9bb9-d3df94447dfe" providerId="ADAL" clId="{65BE7875-C11A-48C2-8B50-312D55C3E0A8}" dt="2025-04-15T10:23:59.889" v="229" actId="2696"/>
        <pc:sldMkLst>
          <pc:docMk/>
          <pc:sldMk cId="2252634111" sldId="486"/>
        </pc:sldMkLst>
      </pc:sldChg>
      <pc:sldChg chg="modSp add mod">
        <pc:chgData name="Schneider Martin" userId="cdc87bfa-5828-40ca-9bb9-d3df94447dfe" providerId="ADAL" clId="{65BE7875-C11A-48C2-8B50-312D55C3E0A8}" dt="2025-04-15T10:48:33.645" v="314" actId="20577"/>
        <pc:sldMkLst>
          <pc:docMk/>
          <pc:sldMk cId="1371280193" sldId="487"/>
        </pc:sldMkLst>
        <pc:spChg chg="mod">
          <ac:chgData name="Schneider Martin" userId="cdc87bfa-5828-40ca-9bb9-d3df94447dfe" providerId="ADAL" clId="{65BE7875-C11A-48C2-8B50-312D55C3E0A8}" dt="2025-04-15T10:48:33.645" v="314" actId="20577"/>
          <ac:spMkLst>
            <pc:docMk/>
            <pc:sldMk cId="1371280193" sldId="487"/>
            <ac:spMk id="2" creationId="{B0EEEFFE-FE14-C848-2375-B352FBFA1EEA}"/>
          </ac:spMkLst>
        </pc:spChg>
      </pc:sldChg>
      <pc:sldChg chg="del">
        <pc:chgData name="Schneider Martin" userId="cdc87bfa-5828-40ca-9bb9-d3df94447dfe" providerId="ADAL" clId="{65BE7875-C11A-48C2-8B50-312D55C3E0A8}" dt="2025-04-15T10:23:59.889" v="229" actId="2696"/>
        <pc:sldMkLst>
          <pc:docMk/>
          <pc:sldMk cId="1950762204" sldId="487"/>
        </pc:sldMkLst>
      </pc:sldChg>
      <pc:sldChg chg="add">
        <pc:chgData name="Schneider Martin" userId="cdc87bfa-5828-40ca-9bb9-d3df94447dfe" providerId="ADAL" clId="{65BE7875-C11A-48C2-8B50-312D55C3E0A8}" dt="2025-04-15T10:24:06.164" v="230"/>
        <pc:sldMkLst>
          <pc:docMk/>
          <pc:sldMk cId="2174558033" sldId="488"/>
        </pc:sldMkLst>
      </pc:sldChg>
      <pc:sldChg chg="del">
        <pc:chgData name="Schneider Martin" userId="cdc87bfa-5828-40ca-9bb9-d3df94447dfe" providerId="ADAL" clId="{65BE7875-C11A-48C2-8B50-312D55C3E0A8}" dt="2025-04-15T10:23:59.889" v="229" actId="2696"/>
        <pc:sldMkLst>
          <pc:docMk/>
          <pc:sldMk cId="3324692923" sldId="488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1436764072" sldId="489"/>
        </pc:sldMkLst>
      </pc:sldChg>
      <pc:sldChg chg="del">
        <pc:chgData name="Schneider Martin" userId="cdc87bfa-5828-40ca-9bb9-d3df94447dfe" providerId="ADAL" clId="{65BE7875-C11A-48C2-8B50-312D55C3E0A8}" dt="2025-04-15T10:23:33.802" v="228" actId="2696"/>
        <pc:sldMkLst>
          <pc:docMk/>
          <pc:sldMk cId="3215663866" sldId="1671"/>
        </pc:sldMkLst>
      </pc:sldChg>
      <pc:sldChg chg="del">
        <pc:chgData name="Schneider Martin" userId="cdc87bfa-5828-40ca-9bb9-d3df94447dfe" providerId="ADAL" clId="{65BE7875-C11A-48C2-8B50-312D55C3E0A8}" dt="2025-04-15T10:23:33.802" v="228" actId="2696"/>
        <pc:sldMkLst>
          <pc:docMk/>
          <pc:sldMk cId="392324452" sldId="2134959647"/>
        </pc:sldMkLst>
      </pc:sldChg>
      <pc:sldChg chg="add del">
        <pc:chgData name="Schneider Martin" userId="cdc87bfa-5828-40ca-9bb9-d3df94447dfe" providerId="ADAL" clId="{65BE7875-C11A-48C2-8B50-312D55C3E0A8}" dt="2025-04-15T10:51:12.808" v="318"/>
        <pc:sldMkLst>
          <pc:docMk/>
          <pc:sldMk cId="1742000686" sldId="2134959654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3816295289" sldId="2134959656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2001478975" sldId="2134959659"/>
        </pc:sldMkLst>
      </pc:sldChg>
      <pc:sldChg chg="add del">
        <pc:chgData name="Schneider Martin" userId="cdc87bfa-5828-40ca-9bb9-d3df94447dfe" providerId="ADAL" clId="{65BE7875-C11A-48C2-8B50-312D55C3E0A8}" dt="2025-04-15T10:25:50.273" v="262" actId="2696"/>
        <pc:sldMkLst>
          <pc:docMk/>
          <pc:sldMk cId="376171574" sldId="2134959660"/>
        </pc:sldMkLst>
      </pc:sldChg>
      <pc:sldChg chg="del">
        <pc:chgData name="Schneider Martin" userId="cdc87bfa-5828-40ca-9bb9-d3df94447dfe" providerId="ADAL" clId="{65BE7875-C11A-48C2-8B50-312D55C3E0A8}" dt="2025-04-15T10:23:59.889" v="229" actId="2696"/>
        <pc:sldMkLst>
          <pc:docMk/>
          <pc:sldMk cId="1741943994" sldId="2134959660"/>
        </pc:sldMkLst>
      </pc:sldChg>
      <pc:sldChg chg="modSp">
        <pc:chgData name="Schneider Martin" userId="cdc87bfa-5828-40ca-9bb9-d3df94447dfe" providerId="ADAL" clId="{65BE7875-C11A-48C2-8B50-312D55C3E0A8}" dt="2025-04-15T10:23:20.490" v="227" actId="167"/>
        <pc:sldMkLst>
          <pc:docMk/>
          <pc:sldMk cId="3656786648" sldId="2134959661"/>
        </pc:sldMkLst>
        <pc:spChg chg="mod">
          <ac:chgData name="Schneider Martin" userId="cdc87bfa-5828-40ca-9bb9-d3df94447dfe" providerId="ADAL" clId="{65BE7875-C11A-48C2-8B50-312D55C3E0A8}" dt="2025-04-15T10:23:17.365" v="226" actId="1037"/>
          <ac:spMkLst>
            <pc:docMk/>
            <pc:sldMk cId="3656786648" sldId="2134959661"/>
            <ac:spMk id="2" creationId="{770B84AF-0E9A-13B5-7E89-042F6D4E42EB}"/>
          </ac:spMkLst>
        </pc:spChg>
        <pc:grpChg chg="mod">
          <ac:chgData name="Schneider Martin" userId="cdc87bfa-5828-40ca-9bb9-d3df94447dfe" providerId="ADAL" clId="{65BE7875-C11A-48C2-8B50-312D55C3E0A8}" dt="2025-04-15T10:23:20.490" v="227" actId="167"/>
          <ac:grpSpMkLst>
            <pc:docMk/>
            <pc:sldMk cId="3656786648" sldId="2134959661"/>
            <ac:grpSpMk id="7" creationId="{D90D72E1-1BA1-3A83-15ED-122B8BF44764}"/>
          </ac:grpSpMkLst>
        </pc:grpChg>
      </pc:sldChg>
      <pc:sldChg chg="del">
        <pc:chgData name="Schneider Martin" userId="cdc87bfa-5828-40ca-9bb9-d3df94447dfe" providerId="ADAL" clId="{65BE7875-C11A-48C2-8B50-312D55C3E0A8}" dt="2025-04-15T10:23:59.889" v="229" actId="2696"/>
        <pc:sldMkLst>
          <pc:docMk/>
          <pc:sldMk cId="2180604533" sldId="2134959665"/>
        </pc:sldMkLst>
      </pc:sldChg>
      <pc:sldChg chg="modSp add mod">
        <pc:chgData name="Schneider Martin" userId="cdc87bfa-5828-40ca-9bb9-d3df94447dfe" providerId="ADAL" clId="{65BE7875-C11A-48C2-8B50-312D55C3E0A8}" dt="2025-04-15T10:26:14.167" v="265" actId="14100"/>
        <pc:sldMkLst>
          <pc:docMk/>
          <pc:sldMk cId="2836683034" sldId="2134959665"/>
        </pc:sldMkLst>
        <pc:picChg chg="mod">
          <ac:chgData name="Schneider Martin" userId="cdc87bfa-5828-40ca-9bb9-d3df94447dfe" providerId="ADAL" clId="{65BE7875-C11A-48C2-8B50-312D55C3E0A8}" dt="2025-04-15T10:26:14.167" v="265" actId="14100"/>
          <ac:picMkLst>
            <pc:docMk/>
            <pc:sldMk cId="2836683034" sldId="2134959665"/>
            <ac:picMk id="6" creationId="{B20B6619-FD9C-11B0-CFB5-0AA16FA9A2D8}"/>
          </ac:picMkLst>
        </pc:picChg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1247609832" sldId="2134959666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2236924452" sldId="2134959667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2186114874" sldId="2134959668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3554008047" sldId="2134959669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1515807832" sldId="2134959670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65088814" sldId="2134959671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2859608275" sldId="2134959672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649744226" sldId="2134959674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3095809119" sldId="2134959675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3102203566" sldId="2134959676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3360520003" sldId="2134959677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1112205903" sldId="2134959678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706615261" sldId="2134959679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4134155669" sldId="2134959680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1538868493" sldId="2134959681"/>
        </pc:sldMkLst>
      </pc:sldChg>
      <pc:sldChg chg="del">
        <pc:chgData name="Schneider Martin" userId="cdc87bfa-5828-40ca-9bb9-d3df94447dfe" providerId="ADAL" clId="{65BE7875-C11A-48C2-8B50-312D55C3E0A8}" dt="2025-04-15T10:23:59.889" v="229" actId="2696"/>
        <pc:sldMkLst>
          <pc:docMk/>
          <pc:sldMk cId="3338012229" sldId="2134959682"/>
        </pc:sldMkLst>
      </pc:sldChg>
      <pc:sldChg chg="modSp add mod modShow">
        <pc:chgData name="Schneider Martin" userId="cdc87bfa-5828-40ca-9bb9-d3df94447dfe" providerId="ADAL" clId="{65BE7875-C11A-48C2-8B50-312D55C3E0A8}" dt="2025-04-15T10:48:58.842" v="317" actId="20577"/>
        <pc:sldMkLst>
          <pc:docMk/>
          <pc:sldMk cId="3342142466" sldId="2134959682"/>
        </pc:sldMkLst>
        <pc:spChg chg="mod">
          <ac:chgData name="Schneider Martin" userId="cdc87bfa-5828-40ca-9bb9-d3df94447dfe" providerId="ADAL" clId="{65BE7875-C11A-48C2-8B50-312D55C3E0A8}" dt="2025-04-15T10:48:58.842" v="317" actId="20577"/>
          <ac:spMkLst>
            <pc:docMk/>
            <pc:sldMk cId="3342142466" sldId="2134959682"/>
            <ac:spMk id="2" creationId="{B0EEEFFE-FE14-C848-2375-B352FBFA1EEA}"/>
          </ac:spMkLst>
        </pc:spChg>
      </pc:sldChg>
      <pc:sldChg chg="add">
        <pc:chgData name="Schneider Martin" userId="cdc87bfa-5828-40ca-9bb9-d3df94447dfe" providerId="ADAL" clId="{65BE7875-C11A-48C2-8B50-312D55C3E0A8}" dt="2025-04-15T10:24:46.553" v="257"/>
        <pc:sldMkLst>
          <pc:docMk/>
          <pc:sldMk cId="2662305416" sldId="2134959683"/>
        </pc:sldMkLst>
      </pc:sldChg>
      <pc:sldChg chg="modSp del mod">
        <pc:chgData name="Schneider Martin" userId="cdc87bfa-5828-40ca-9bb9-d3df94447dfe" providerId="ADAL" clId="{65BE7875-C11A-48C2-8B50-312D55C3E0A8}" dt="2025-04-15T10:24:44.268" v="256" actId="2696"/>
        <pc:sldMkLst>
          <pc:docMk/>
          <pc:sldMk cId="3047026281" sldId="2134959683"/>
        </pc:sldMkLst>
        <pc:spChg chg="mod">
          <ac:chgData name="Schneider Martin" userId="cdc87bfa-5828-40ca-9bb9-d3df94447dfe" providerId="ADAL" clId="{65BE7875-C11A-48C2-8B50-312D55C3E0A8}" dt="2025-04-15T10:24:33.206" v="254" actId="14100"/>
          <ac:spMkLst>
            <pc:docMk/>
            <pc:sldMk cId="3047026281" sldId="2134959683"/>
            <ac:spMk id="5" creationId="{03E50665-795C-402A-A516-5F7A34D21C03}"/>
          </ac:spMkLst>
        </pc:spChg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1538261881" sldId="2134959684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3967453131" sldId="2134959685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1362314428" sldId="2134959686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714990394" sldId="2134959687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2320024878" sldId="2134959688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894308111" sldId="2134959689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1549713970" sldId="2134959690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1371019384" sldId="2134959691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262016271" sldId="2134959692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4025866812" sldId="2134959693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289268977" sldId="2134959694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3614977562" sldId="2134959695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2399725247" sldId="2134959696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758968149" sldId="2134959697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2936323915" sldId="2134959698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637844356" sldId="2134959699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340411202" sldId="2134959700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2273555115" sldId="2134959701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4167617859" sldId="2134959702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2366148393" sldId="2134959703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2875446913" sldId="2134959704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1320942506" sldId="2134959705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3025856597" sldId="2134959706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3441974261" sldId="2134959707"/>
        </pc:sldMkLst>
      </pc:sldChg>
      <pc:sldChg chg="del">
        <pc:chgData name="Schneider Martin" userId="cdc87bfa-5828-40ca-9bb9-d3df94447dfe" providerId="ADAL" clId="{65BE7875-C11A-48C2-8B50-312D55C3E0A8}" dt="2025-04-15T10:24:18.758" v="231" actId="47"/>
        <pc:sldMkLst>
          <pc:docMk/>
          <pc:sldMk cId="2488965072" sldId="2134959708"/>
        </pc:sldMkLst>
      </pc:sldChg>
      <pc:sldChg chg="addSp modSp mod">
        <pc:chgData name="Schneider Martin" userId="cdc87bfa-5828-40ca-9bb9-d3df94447dfe" providerId="ADAL" clId="{65BE7875-C11A-48C2-8B50-312D55C3E0A8}" dt="2025-04-15T10:23:01.392" v="211" actId="207"/>
        <pc:sldMkLst>
          <pc:docMk/>
          <pc:sldMk cId="1765712531" sldId="2134959709"/>
        </pc:sldMkLst>
        <pc:spChg chg="add mod">
          <ac:chgData name="Schneider Martin" userId="cdc87bfa-5828-40ca-9bb9-d3df94447dfe" providerId="ADAL" clId="{65BE7875-C11A-48C2-8B50-312D55C3E0A8}" dt="2025-04-15T10:23:01.392" v="211" actId="207"/>
          <ac:spMkLst>
            <pc:docMk/>
            <pc:sldMk cId="1765712531" sldId="2134959709"/>
            <ac:spMk id="2" creationId="{DC5C824E-6732-1B94-CB30-A5D85AE73AFF}"/>
          </ac:spMkLst>
        </pc:spChg>
      </pc:sldChg>
      <pc:sldChg chg="addSp delSp modSp add mod">
        <pc:chgData name="Schneider Martin" userId="cdc87bfa-5828-40ca-9bb9-d3df94447dfe" providerId="ADAL" clId="{65BE7875-C11A-48C2-8B50-312D55C3E0A8}" dt="2025-04-15T10:30:36.076" v="272" actId="478"/>
        <pc:sldMkLst>
          <pc:docMk/>
          <pc:sldMk cId="3844651615" sldId="2134959710"/>
        </pc:sldMkLst>
        <pc:picChg chg="del">
          <ac:chgData name="Schneider Martin" userId="cdc87bfa-5828-40ca-9bb9-d3df94447dfe" providerId="ADAL" clId="{65BE7875-C11A-48C2-8B50-312D55C3E0A8}" dt="2025-04-15T10:30:33.589" v="271" actId="478"/>
          <ac:picMkLst>
            <pc:docMk/>
            <pc:sldMk cId="3844651615" sldId="2134959710"/>
            <ac:picMk id="3" creationId="{68F69BC1-1B95-6FF0-653F-AA7B951C0D25}"/>
          </ac:picMkLst>
        </pc:picChg>
        <pc:picChg chg="del">
          <ac:chgData name="Schneider Martin" userId="cdc87bfa-5828-40ca-9bb9-d3df94447dfe" providerId="ADAL" clId="{65BE7875-C11A-48C2-8B50-312D55C3E0A8}" dt="2025-04-15T10:30:36.076" v="272" actId="478"/>
          <ac:picMkLst>
            <pc:docMk/>
            <pc:sldMk cId="3844651615" sldId="2134959710"/>
            <ac:picMk id="6" creationId="{B20B6619-FD9C-11B0-CFB5-0AA16FA9A2D8}"/>
          </ac:picMkLst>
        </pc:picChg>
        <pc:picChg chg="add mod">
          <ac:chgData name="Schneider Martin" userId="cdc87bfa-5828-40ca-9bb9-d3df94447dfe" providerId="ADAL" clId="{65BE7875-C11A-48C2-8B50-312D55C3E0A8}" dt="2025-04-15T10:30:32.934" v="270" actId="14100"/>
          <ac:picMkLst>
            <pc:docMk/>
            <pc:sldMk cId="3844651615" sldId="2134959710"/>
            <ac:picMk id="7" creationId="{717EB828-24DE-C0A9-A2CD-234B1BDAECEF}"/>
          </ac:picMkLst>
        </pc:picChg>
      </pc:sldChg>
    </pc:docChg>
  </pc:docChgLst>
  <pc:docChgLst>
    <pc:chgData name="Schneider Martin" userId="cdc87bfa-5828-40ca-9bb9-d3df94447dfe" providerId="ADAL" clId="{1412407D-5D66-4D8D-8C8A-95E0058F4EC6}"/>
    <pc:docChg chg="custSel modSld">
      <pc:chgData name="Schneider Martin" userId="cdc87bfa-5828-40ca-9bb9-d3df94447dfe" providerId="ADAL" clId="{1412407D-5D66-4D8D-8C8A-95E0058F4EC6}" dt="2025-05-15T11:49:53.908" v="195" actId="729"/>
      <pc:docMkLst>
        <pc:docMk/>
      </pc:docMkLst>
      <pc:sldChg chg="modSp mod">
        <pc:chgData name="Schneider Martin" userId="cdc87bfa-5828-40ca-9bb9-d3df94447dfe" providerId="ADAL" clId="{1412407D-5D66-4D8D-8C8A-95E0058F4EC6}" dt="2025-05-14T12:12:11.135" v="193" actId="14826"/>
        <pc:sldMkLst>
          <pc:docMk/>
          <pc:sldMk cId="263673939" sldId="334"/>
        </pc:sldMkLst>
        <pc:spChg chg="mod">
          <ac:chgData name="Schneider Martin" userId="cdc87bfa-5828-40ca-9bb9-d3df94447dfe" providerId="ADAL" clId="{1412407D-5D66-4D8D-8C8A-95E0058F4EC6}" dt="2025-05-14T12:11:51.068" v="192" actId="20577"/>
          <ac:spMkLst>
            <pc:docMk/>
            <pc:sldMk cId="263673939" sldId="334"/>
            <ac:spMk id="5" creationId="{E1ED4751-C749-89C8-8841-FD82B2E17BAF}"/>
          </ac:spMkLst>
        </pc:spChg>
        <pc:picChg chg="mod">
          <ac:chgData name="Schneider Martin" userId="cdc87bfa-5828-40ca-9bb9-d3df94447dfe" providerId="ADAL" clId="{1412407D-5D66-4D8D-8C8A-95E0058F4EC6}" dt="2025-05-14T12:12:11.135" v="193" actId="14826"/>
          <ac:picMkLst>
            <pc:docMk/>
            <pc:sldMk cId="263673939" sldId="334"/>
            <ac:picMk id="9" creationId="{AD143D17-BC14-CD76-6C07-08AD04E4B3F2}"/>
          </ac:picMkLst>
        </pc:picChg>
      </pc:sldChg>
      <pc:sldChg chg="mod modShow">
        <pc:chgData name="Schneider Martin" userId="cdc87bfa-5828-40ca-9bb9-d3df94447dfe" providerId="ADAL" clId="{1412407D-5D66-4D8D-8C8A-95E0058F4EC6}" dt="2025-05-15T11:49:53.908" v="195" actId="729"/>
        <pc:sldMkLst>
          <pc:docMk/>
          <pc:sldMk cId="3342142466" sldId="2134959682"/>
        </pc:sldMkLst>
      </pc:sldChg>
      <pc:sldChg chg="delSp modSp mod">
        <pc:chgData name="Schneider Martin" userId="cdc87bfa-5828-40ca-9bb9-d3df94447dfe" providerId="ADAL" clId="{1412407D-5D66-4D8D-8C8A-95E0058F4EC6}" dt="2025-05-14T12:11:36.186" v="186" actId="11"/>
        <pc:sldMkLst>
          <pc:docMk/>
          <pc:sldMk cId="1765712531" sldId="2134959709"/>
        </pc:sldMkLst>
        <pc:spChg chg="del mod">
          <ac:chgData name="Schneider Martin" userId="cdc87bfa-5828-40ca-9bb9-d3df94447dfe" providerId="ADAL" clId="{1412407D-5D66-4D8D-8C8A-95E0058F4EC6}" dt="2025-05-14T12:11:30.341" v="184" actId="478"/>
          <ac:spMkLst>
            <pc:docMk/>
            <pc:sldMk cId="1765712531" sldId="2134959709"/>
            <ac:spMk id="2" creationId="{DC5C824E-6732-1B94-CB30-A5D85AE73AFF}"/>
          </ac:spMkLst>
        </pc:spChg>
        <pc:spChg chg="mod">
          <ac:chgData name="Schneider Martin" userId="cdc87bfa-5828-40ca-9bb9-d3df94447dfe" providerId="ADAL" clId="{1412407D-5D66-4D8D-8C8A-95E0058F4EC6}" dt="2025-05-14T12:11:36.186" v="186" actId="11"/>
          <ac:spMkLst>
            <pc:docMk/>
            <pc:sldMk cId="1765712531" sldId="2134959709"/>
            <ac:spMk id="6" creationId="{746A42C4-39CE-830D-123F-EA95CFB36BA9}"/>
          </ac:spMkLst>
        </pc:spChg>
      </pc:sldChg>
      <pc:sldChg chg="mod modShow">
        <pc:chgData name="Schneider Martin" userId="cdc87bfa-5828-40ca-9bb9-d3df94447dfe" providerId="ADAL" clId="{1412407D-5D66-4D8D-8C8A-95E0058F4EC6}" dt="2025-05-14T12:12:54.345" v="194" actId="729"/>
        <pc:sldMkLst>
          <pc:docMk/>
          <pc:sldMk cId="3844651615" sldId="213495971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25" tIns="47762" rIns="95525" bIns="47762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25" tIns="47762" rIns="95525" bIns="47762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25" tIns="47762" rIns="95525" bIns="47762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de-DE"/>
              <a:t>1/1</a:t>
            </a:r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25" tIns="47762" rIns="95525" bIns="47762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29286428-3033-F948-BAA0-5E6A7D49C7B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3851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25" tIns="47762" rIns="95525" bIns="47762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25" tIns="47762" rIns="95525" bIns="47762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1288" y="768350"/>
            <a:ext cx="68183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0925"/>
            <a:ext cx="520382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25" tIns="47762" rIns="95525" bIns="477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25" tIns="47762" rIns="95525" bIns="47762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de-DE"/>
              <a:t>1/1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25" tIns="47762" rIns="95525" bIns="47762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1148692A-D6D2-8340-BB47-13E8A19B5FC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21594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Geneva" pitchFamily="-107" charset="-128"/>
        <a:cs typeface="Geneva" pitchFamily="-107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Geneva" pitchFamily="-107" charset="-128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Geneva" pitchFamily="-107" charset="-128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148692A-D6D2-8340-BB47-13E8A19B5FC4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7394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696002" y="1767801"/>
            <a:ext cx="10769601" cy="1495743"/>
          </a:xfrm>
        </p:spPr>
        <p:txBody>
          <a:bodyPr anchor="b"/>
          <a:lstStyle>
            <a:lvl1pPr>
              <a:lnSpc>
                <a:spcPts val="5333"/>
              </a:lnSpc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06969" y="3290517"/>
            <a:ext cx="10765367" cy="1194600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2667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noProof="0"/>
              <a:t>Master-Untertitelformat bearbeiten</a:t>
            </a:r>
            <a:endParaRPr lang="en-GB" noProof="0"/>
          </a:p>
        </p:txBody>
      </p:sp>
      <p:sp>
        <p:nvSpPr>
          <p:cNvPr id="5" name="Inhaltsplatzhalter 3"/>
          <p:cNvSpPr>
            <a:spLocks noGrp="1"/>
          </p:cNvSpPr>
          <p:nvPr>
            <p:ph sz="half" idx="2"/>
          </p:nvPr>
        </p:nvSpPr>
        <p:spPr>
          <a:xfrm>
            <a:off x="706967" y="4476047"/>
            <a:ext cx="10769600" cy="1550640"/>
          </a:xfrm>
        </p:spPr>
        <p:txBody>
          <a:bodyPr/>
          <a:lstStyle>
            <a:lvl1pPr>
              <a:buNone/>
              <a:defRPr sz="2133">
                <a:solidFill>
                  <a:srgbClr val="000A10"/>
                </a:solidFill>
              </a:defRPr>
            </a:lvl1pPr>
            <a:lvl2pPr>
              <a:defRPr sz="2400">
                <a:solidFill>
                  <a:srgbClr val="000A10"/>
                </a:solidFill>
              </a:defRPr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6267" y="607783"/>
            <a:ext cx="2982707" cy="879516"/>
          </a:xfrm>
          <a:prstGeom prst="rect">
            <a:avLst/>
          </a:prstGeom>
        </p:spPr>
      </p:pic>
      <p:pic>
        <p:nvPicPr>
          <p:cNvPr id="2" name="Grafik 1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5185280D-3002-E0BE-3F27-CE769846E4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19186" y="607783"/>
            <a:ext cx="1999404" cy="878400"/>
          </a:xfrm>
          <a:prstGeom prst="rect">
            <a:avLst/>
          </a:prstGeom>
        </p:spPr>
      </p:pic>
      <p:pic>
        <p:nvPicPr>
          <p:cNvPr id="3" name="Grafik 2" descr="Ein Bild, das Text, Design, Grafiken, Cartoon enthält.&#10;&#10;Automatisch generierte Beschreibung">
            <a:extLst>
              <a:ext uri="{FF2B5EF4-FFF2-40B4-BE49-F238E27FC236}">
                <a16:creationId xmlns:a16="http://schemas.microsoft.com/office/drawing/2014/main" id="{96D7AFA1-7789-18CE-42C3-FBACCC631C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15994" b="19422"/>
          <a:stretch/>
        </p:blipFill>
        <p:spPr>
          <a:xfrm>
            <a:off x="7167884" y="2941982"/>
            <a:ext cx="4304452" cy="27799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ss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/>
          <p:cNvSpPr>
            <a:spLocks noGrp="1"/>
          </p:cNvSpPr>
          <p:nvPr>
            <p:ph type="pic" sz="quarter" idx="12"/>
          </p:nvPr>
        </p:nvSpPr>
        <p:spPr bwMode="auto">
          <a:xfrm>
            <a:off x="710795" y="1237921"/>
            <a:ext cx="10781056" cy="4780236"/>
          </a:xfrm>
          <a:custGeom>
            <a:avLst/>
            <a:gdLst>
              <a:gd name="connsiteX0" fmla="*/ 8 w 8085792"/>
              <a:gd name="connsiteY0" fmla="*/ 0 h 3585177"/>
              <a:gd name="connsiteX1" fmla="*/ 8085792 w 8085792"/>
              <a:gd name="connsiteY1" fmla="*/ 0 h 3585177"/>
              <a:gd name="connsiteX2" fmla="*/ 8083990 w 8085792"/>
              <a:gd name="connsiteY2" fmla="*/ 2920424 h 3585177"/>
              <a:gd name="connsiteX3" fmla="*/ 7426443 w 8085792"/>
              <a:gd name="connsiteY3" fmla="*/ 3585177 h 3585177"/>
              <a:gd name="connsiteX4" fmla="*/ 305 w 8085792"/>
              <a:gd name="connsiteY4" fmla="*/ 3581991 h 3585177"/>
              <a:gd name="connsiteX5" fmla="*/ 3 w 8085792"/>
              <a:gd name="connsiteY5" fmla="*/ 34892 h 3585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85792" h="3585177">
                <a:moveTo>
                  <a:pt x="8" y="0"/>
                </a:moveTo>
                <a:lnTo>
                  <a:pt x="8085792" y="0"/>
                </a:lnTo>
                <a:lnTo>
                  <a:pt x="8083990" y="2920424"/>
                </a:lnTo>
                <a:lnTo>
                  <a:pt x="7426443" y="3585177"/>
                </a:lnTo>
                <a:lnTo>
                  <a:pt x="305" y="3581991"/>
                </a:lnTo>
                <a:cubicBezTo>
                  <a:pt x="1165" y="2190443"/>
                  <a:pt x="-71" y="1255292"/>
                  <a:pt x="3" y="34892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 noProof="0"/>
              <a:t>Bild auf Platzhalter ziehen oder durch Klicken auf Symbol hinzufügen</a:t>
            </a:r>
            <a:endParaRPr lang="en-GB" noProof="0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8752" y="6275246"/>
            <a:ext cx="2432049" cy="25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  <p:sp>
        <p:nvSpPr>
          <p:cNvPr id="7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4579" y="6273149"/>
            <a:ext cx="2540000" cy="25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5F8A39F7-97EC-2142-B264-F44D66BBE89D}" type="datetime1">
              <a:rPr lang="en-GB" smtClean="0"/>
              <a:pPr>
                <a:defRPr/>
              </a:pPr>
              <a:t>15/07/2026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03888D3A-B182-8949-9F70-1309707E4E20}" type="slidenum">
              <a:rPr lang="en-GB" smtClean="0"/>
              <a:pPr>
                <a:defRPr/>
              </a:pPr>
              <a:t>‹Nr.›</a:t>
            </a:fld>
            <a:endParaRPr lang="en-GB" sz="1867"/>
          </a:p>
        </p:txBody>
      </p:sp>
      <p:sp>
        <p:nvSpPr>
          <p:cNvPr id="4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198AD64C-CCF5-CC4A-BA46-EEB0FF8EC03D}" type="datetime1">
              <a:rPr lang="en-GB" smtClean="0"/>
              <a:pPr>
                <a:defRPr/>
              </a:pPr>
              <a:t>15/07/2026</a:t>
            </a:fld>
            <a:endParaRPr lang="en-GB" sz="1867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7" name="Bildplatzhalter 7"/>
          <p:cNvSpPr>
            <a:spLocks noGrp="1"/>
          </p:cNvSpPr>
          <p:nvPr>
            <p:ph type="pic" sz="quarter" idx="12"/>
          </p:nvPr>
        </p:nvSpPr>
        <p:spPr>
          <a:xfrm>
            <a:off x="719669" y="1602349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7"/>
          </p:nvPr>
        </p:nvSpPr>
        <p:spPr>
          <a:xfrm>
            <a:off x="719669" y="3121103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22"/>
          </p:nvPr>
        </p:nvSpPr>
        <p:spPr>
          <a:xfrm>
            <a:off x="719669" y="4630809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2" name="Bildplatzhalter 7"/>
          <p:cNvSpPr>
            <a:spLocks noGrp="1"/>
          </p:cNvSpPr>
          <p:nvPr>
            <p:ph type="pic" sz="quarter" idx="23"/>
          </p:nvPr>
        </p:nvSpPr>
        <p:spPr>
          <a:xfrm>
            <a:off x="3590396" y="1602349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24"/>
          </p:nvPr>
        </p:nvSpPr>
        <p:spPr>
          <a:xfrm>
            <a:off x="3590396" y="3121103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25"/>
          </p:nvPr>
        </p:nvSpPr>
        <p:spPr>
          <a:xfrm>
            <a:off x="3590396" y="4630809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26"/>
          </p:nvPr>
        </p:nvSpPr>
        <p:spPr>
          <a:xfrm>
            <a:off x="6461123" y="1602349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6" name="Bildplatzhalter 7"/>
          <p:cNvSpPr>
            <a:spLocks noGrp="1"/>
          </p:cNvSpPr>
          <p:nvPr>
            <p:ph type="pic" sz="quarter" idx="27"/>
          </p:nvPr>
        </p:nvSpPr>
        <p:spPr>
          <a:xfrm>
            <a:off x="6461123" y="3121103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7" name="Bildplatzhalter 7"/>
          <p:cNvSpPr>
            <a:spLocks noGrp="1"/>
          </p:cNvSpPr>
          <p:nvPr>
            <p:ph type="pic" sz="quarter" idx="28"/>
          </p:nvPr>
        </p:nvSpPr>
        <p:spPr>
          <a:xfrm>
            <a:off x="6461123" y="4630809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8" name="Bildplatzhalter 7"/>
          <p:cNvSpPr>
            <a:spLocks noGrp="1"/>
          </p:cNvSpPr>
          <p:nvPr>
            <p:ph type="pic" sz="quarter" idx="29"/>
          </p:nvPr>
        </p:nvSpPr>
        <p:spPr>
          <a:xfrm>
            <a:off x="9331851" y="1602349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9" name="Bildplatzhalter 7"/>
          <p:cNvSpPr>
            <a:spLocks noGrp="1"/>
          </p:cNvSpPr>
          <p:nvPr>
            <p:ph type="pic" sz="quarter" idx="30"/>
          </p:nvPr>
        </p:nvSpPr>
        <p:spPr>
          <a:xfrm>
            <a:off x="9331851" y="3121103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20" name="Bildplatzhalter 7"/>
          <p:cNvSpPr>
            <a:spLocks noGrp="1"/>
          </p:cNvSpPr>
          <p:nvPr>
            <p:ph type="pic" sz="quarter" idx="31"/>
          </p:nvPr>
        </p:nvSpPr>
        <p:spPr>
          <a:xfrm>
            <a:off x="9331851" y="4630809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96002" y="1728001"/>
            <a:ext cx="10769601" cy="1089025"/>
          </a:xfrm>
        </p:spPr>
        <p:txBody>
          <a:bodyPr anchor="b"/>
          <a:lstStyle>
            <a:lvl1pPr>
              <a:lnSpc>
                <a:spcPts val="5333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GB" noProof="0" err="1"/>
              <a:t>Dankeschön</a:t>
            </a:r>
            <a:endParaRPr lang="en-GB" noProof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06969" y="2844000"/>
            <a:ext cx="10765367" cy="801024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2667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noProof="0"/>
              <a:t>Master-Untertitelformat bearbeiten</a:t>
            </a:r>
            <a:endParaRPr lang="en-GB" noProof="0"/>
          </a:p>
        </p:txBody>
      </p:sp>
      <p:pic>
        <p:nvPicPr>
          <p:cNvPr id="29" name="Bild 2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6267" y="607783"/>
            <a:ext cx="2982707" cy="879516"/>
          </a:xfrm>
          <a:prstGeom prst="rect">
            <a:avLst/>
          </a:prstGeom>
        </p:spPr>
      </p:pic>
      <p:pic>
        <p:nvPicPr>
          <p:cNvPr id="2" name="Grafik 1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95906F03-98BF-804A-203E-CDE444B85F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19186" y="607783"/>
            <a:ext cx="1999404" cy="878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uppierung 58"/>
          <p:cNvGrpSpPr/>
          <p:nvPr userDrawn="1"/>
        </p:nvGrpSpPr>
        <p:grpSpPr>
          <a:xfrm>
            <a:off x="-10421" y="0"/>
            <a:ext cx="12212841" cy="6858000"/>
            <a:chOff x="-7816" y="0"/>
            <a:chExt cx="9159631" cy="5143500"/>
          </a:xfrm>
        </p:grpSpPr>
        <p:grpSp>
          <p:nvGrpSpPr>
            <p:cNvPr id="25" name="Gruppierung 24"/>
            <p:cNvGrpSpPr/>
            <p:nvPr userDrawn="1"/>
          </p:nvGrpSpPr>
          <p:grpSpPr>
            <a:xfrm>
              <a:off x="-7816" y="0"/>
              <a:ext cx="9159631" cy="5143500"/>
              <a:chOff x="-7816" y="0"/>
              <a:chExt cx="9159631" cy="5143500"/>
            </a:xfrm>
          </p:grpSpPr>
          <p:grpSp>
            <p:nvGrpSpPr>
              <p:cNvPr id="26" name="Gruppierung 25"/>
              <p:cNvGrpSpPr/>
              <p:nvPr userDrawn="1"/>
            </p:nvGrpSpPr>
            <p:grpSpPr>
              <a:xfrm>
                <a:off x="-7816" y="0"/>
                <a:ext cx="9159631" cy="5143500"/>
                <a:chOff x="-7816" y="0"/>
                <a:chExt cx="9159631" cy="5143500"/>
              </a:xfrm>
            </p:grpSpPr>
            <p:cxnSp>
              <p:nvCxnSpPr>
                <p:cNvPr id="28" name="Gerade Verbindung 27"/>
                <p:cNvCxnSpPr/>
                <p:nvPr userDrawn="1"/>
              </p:nvCxnSpPr>
              <p:spPr bwMode="auto">
                <a:xfrm>
                  <a:off x="530225" y="0"/>
                  <a:ext cx="0" cy="514350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9" name="Gerade Verbindung 28"/>
                <p:cNvCxnSpPr/>
                <p:nvPr userDrawn="1"/>
              </p:nvCxnSpPr>
              <p:spPr bwMode="auto">
                <a:xfrm>
                  <a:off x="8615685" y="0"/>
                  <a:ext cx="0" cy="514350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0" name="Gerade Verbindung 29"/>
                <p:cNvCxnSpPr/>
                <p:nvPr userDrawn="1"/>
              </p:nvCxnSpPr>
              <p:spPr bwMode="auto">
                <a:xfrm>
                  <a:off x="7815" y="1201842"/>
                  <a:ext cx="9144000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1" name="Gerade Verbindung 30"/>
                <p:cNvCxnSpPr/>
                <p:nvPr userDrawn="1"/>
              </p:nvCxnSpPr>
              <p:spPr bwMode="auto">
                <a:xfrm>
                  <a:off x="0" y="580012"/>
                  <a:ext cx="9144000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2" name="Gerade Verbindung 31"/>
                <p:cNvCxnSpPr/>
                <p:nvPr userDrawn="1"/>
              </p:nvCxnSpPr>
              <p:spPr bwMode="auto">
                <a:xfrm>
                  <a:off x="-7816" y="4814186"/>
                  <a:ext cx="9144000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3" name="Gerade Verbindung 32"/>
                <p:cNvCxnSpPr/>
                <p:nvPr userDrawn="1"/>
              </p:nvCxnSpPr>
              <p:spPr bwMode="auto">
                <a:xfrm>
                  <a:off x="7956376" y="0"/>
                  <a:ext cx="0" cy="514350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4" name="Gerade Verbindung 33"/>
                <p:cNvCxnSpPr/>
                <p:nvPr userDrawn="1"/>
              </p:nvCxnSpPr>
              <p:spPr bwMode="auto">
                <a:xfrm>
                  <a:off x="0" y="4515966"/>
                  <a:ext cx="9144000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cxnSp>
            <p:nvCxnSpPr>
              <p:cNvPr id="27" name="Gerade Verbindung 26"/>
              <p:cNvCxnSpPr/>
              <p:nvPr userDrawn="1"/>
            </p:nvCxnSpPr>
            <p:spPr bwMode="auto">
              <a:xfrm>
                <a:off x="0" y="928439"/>
                <a:ext cx="9144000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55" name="Gerade Verbindung 54"/>
            <p:cNvCxnSpPr/>
            <p:nvPr userDrawn="1"/>
          </p:nvCxnSpPr>
          <p:spPr bwMode="auto">
            <a:xfrm>
              <a:off x="3572273" y="0"/>
              <a:ext cx="0" cy="51435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Gerade Verbindung 55"/>
            <p:cNvCxnSpPr/>
            <p:nvPr userDrawn="1"/>
          </p:nvCxnSpPr>
          <p:spPr bwMode="auto">
            <a:xfrm>
              <a:off x="3419872" y="0"/>
              <a:ext cx="0" cy="51435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Gerade Verbindung 56"/>
            <p:cNvCxnSpPr/>
            <p:nvPr userDrawn="1"/>
          </p:nvCxnSpPr>
          <p:spPr bwMode="auto">
            <a:xfrm>
              <a:off x="4641850" y="0"/>
              <a:ext cx="0" cy="51435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" name="Gerade Verbindung 57"/>
            <p:cNvCxnSpPr/>
            <p:nvPr userDrawn="1"/>
          </p:nvCxnSpPr>
          <p:spPr bwMode="auto">
            <a:xfrm>
              <a:off x="4489449" y="0"/>
              <a:ext cx="0" cy="51435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696002" y="4950105"/>
            <a:ext cx="10769601" cy="612161"/>
          </a:xfrm>
        </p:spPr>
        <p:txBody>
          <a:bodyPr anchor="b"/>
          <a:lstStyle>
            <a:lvl1pPr>
              <a:lnSpc>
                <a:spcPts val="5333"/>
              </a:lnSpc>
              <a:defRPr sz="3600" cap="all" baseline="0">
                <a:solidFill>
                  <a:schemeClr val="tx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06969" y="5589240"/>
            <a:ext cx="10765367" cy="801024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2667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noProof="0"/>
              <a:t>Master-Untertitelformat bearbeiten</a:t>
            </a:r>
            <a:endParaRPr lang="en-GB" noProof="0"/>
          </a:p>
        </p:txBody>
      </p:sp>
      <p:sp>
        <p:nvSpPr>
          <p:cNvPr id="19" name="Bildplatzhalter 18"/>
          <p:cNvSpPr>
            <a:spLocks noGrp="1"/>
          </p:cNvSpPr>
          <p:nvPr>
            <p:ph type="pic" sz="quarter" idx="13"/>
          </p:nvPr>
        </p:nvSpPr>
        <p:spPr bwMode="auto">
          <a:xfrm>
            <a:off x="711203" y="1914104"/>
            <a:ext cx="10779263" cy="2998797"/>
          </a:xfrm>
          <a:custGeom>
            <a:avLst/>
            <a:gdLst>
              <a:gd name="connsiteX0" fmla="*/ 0 w 8084447"/>
              <a:gd name="connsiteY0" fmla="*/ 0 h 2249098"/>
              <a:gd name="connsiteX1" fmla="*/ 8083969 w 8084447"/>
              <a:gd name="connsiteY1" fmla="*/ 0 h 2249098"/>
              <a:gd name="connsiteX2" fmla="*/ 8084277 w 8084447"/>
              <a:gd name="connsiteY2" fmla="*/ 352027 h 2249098"/>
              <a:gd name="connsiteX3" fmla="*/ 8083685 w 8084447"/>
              <a:gd name="connsiteY3" fmla="*/ 1586625 h 2249098"/>
              <a:gd name="connsiteX4" fmla="*/ 7426138 w 8084447"/>
              <a:gd name="connsiteY4" fmla="*/ 2249098 h 2249098"/>
              <a:gd name="connsiteX5" fmla="*/ 0 w 8084447"/>
              <a:gd name="connsiteY5" fmla="*/ 2245923 h 2249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84447" h="2249098">
                <a:moveTo>
                  <a:pt x="0" y="0"/>
                </a:moveTo>
                <a:lnTo>
                  <a:pt x="8083969" y="0"/>
                </a:lnTo>
                <a:lnTo>
                  <a:pt x="8084277" y="352027"/>
                </a:lnTo>
                <a:cubicBezTo>
                  <a:pt x="8084578" y="798937"/>
                  <a:pt x="8084538" y="1221624"/>
                  <a:pt x="8083685" y="1586625"/>
                </a:cubicBezTo>
                <a:lnTo>
                  <a:pt x="7426138" y="2249098"/>
                </a:lnTo>
                <a:lnTo>
                  <a:pt x="0" y="2245923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 noProof="0"/>
              <a:t>Bild auf Platzhalter ziehen oder durch Klicken auf Symbol hinzufügen</a:t>
            </a:r>
            <a:endParaRPr lang="en-GB" noProof="0"/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6267" y="607783"/>
            <a:ext cx="2982707" cy="879516"/>
          </a:xfrm>
          <a:prstGeom prst="rect">
            <a:avLst/>
          </a:prstGeom>
        </p:spPr>
      </p:pic>
      <p:pic>
        <p:nvPicPr>
          <p:cNvPr id="2" name="Grafik 1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BF6E8128-D73A-B8DD-FCFE-28279B47ED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19186" y="607783"/>
            <a:ext cx="1999404" cy="878400"/>
          </a:xfrm>
          <a:prstGeom prst="rect">
            <a:avLst/>
          </a:prstGeom>
        </p:spPr>
      </p:pic>
      <p:pic>
        <p:nvPicPr>
          <p:cNvPr id="4" name="Grafik 3" descr="Ein Bild, das Text, Design, Grafiken, Cartoon enthält.&#10;&#10;Automatisch generierte Beschreibung">
            <a:extLst>
              <a:ext uri="{FF2B5EF4-FFF2-40B4-BE49-F238E27FC236}">
                <a16:creationId xmlns:a16="http://schemas.microsoft.com/office/drawing/2014/main" id="{FB822561-2BFF-2A76-F79B-45C15942F7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15994" b="19422"/>
          <a:stretch/>
        </p:blipFill>
        <p:spPr>
          <a:xfrm>
            <a:off x="9521470" y="5897463"/>
            <a:ext cx="1486612" cy="9601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696002" y="1728001"/>
            <a:ext cx="10769601" cy="1089025"/>
          </a:xfrm>
        </p:spPr>
        <p:txBody>
          <a:bodyPr anchor="b"/>
          <a:lstStyle>
            <a:lvl1pPr>
              <a:lnSpc>
                <a:spcPts val="5333"/>
              </a:lnSpc>
              <a:defRPr sz="3600" cap="all" baseline="0">
                <a:solidFill>
                  <a:schemeClr val="tx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06969" y="2844000"/>
            <a:ext cx="10765367" cy="1194600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2667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noProof="0"/>
              <a:t>Master-Untertitelformat bearbeiten</a:t>
            </a:r>
            <a:endParaRPr lang="en-GB" noProof="0"/>
          </a:p>
        </p:txBody>
      </p:sp>
      <p:pic>
        <p:nvPicPr>
          <p:cNvPr id="6" name="Bild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6267" y="607783"/>
            <a:ext cx="2982707" cy="879516"/>
          </a:xfrm>
          <a:prstGeom prst="rect">
            <a:avLst/>
          </a:prstGeom>
        </p:spPr>
      </p:pic>
      <p:pic>
        <p:nvPicPr>
          <p:cNvPr id="2" name="Grafik 1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8875D761-26B5-A5E8-EAF1-A5148EDC62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19186" y="607783"/>
            <a:ext cx="1999404" cy="878400"/>
          </a:xfrm>
          <a:prstGeom prst="rect">
            <a:avLst/>
          </a:prstGeom>
        </p:spPr>
      </p:pic>
      <p:pic>
        <p:nvPicPr>
          <p:cNvPr id="8" name="Grafik 7" descr="Ein Bild, das Text, Design, Grafiken, Cartoon enthält.&#10;&#10;Automatisch generierte Beschreibung">
            <a:extLst>
              <a:ext uri="{FF2B5EF4-FFF2-40B4-BE49-F238E27FC236}">
                <a16:creationId xmlns:a16="http://schemas.microsoft.com/office/drawing/2014/main" id="{C2F3F527-A7FA-7975-93D5-D500C0EA25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15994" b="19422"/>
          <a:stretch/>
        </p:blipFill>
        <p:spPr>
          <a:xfrm>
            <a:off x="7167884" y="2941982"/>
            <a:ext cx="4304452" cy="27799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Inhaltsplatzhalter 17"/>
          <p:cNvSpPr>
            <a:spLocks noGrp="1"/>
          </p:cNvSpPr>
          <p:nvPr>
            <p:ph sz="quarter" idx="12"/>
          </p:nvPr>
        </p:nvSpPr>
        <p:spPr>
          <a:xfrm>
            <a:off x="706967" y="1604797"/>
            <a:ext cx="10780613" cy="4416491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06967" y="356659"/>
            <a:ext cx="8365364" cy="96010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8752" y="6275246"/>
            <a:ext cx="2432049" cy="2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  <p:sp>
        <p:nvSpPr>
          <p:cNvPr id="7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4579" y="6273149"/>
            <a:ext cx="2540000" cy="2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15/07/2026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Subtitel Fre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type="subTitle" idx="1"/>
          </p:nvPr>
        </p:nvSpPr>
        <p:spPr>
          <a:xfrm>
            <a:off x="706969" y="1584797"/>
            <a:ext cx="10773833" cy="290753"/>
          </a:xfrm>
        </p:spPr>
        <p:txBody>
          <a:bodyPr/>
          <a:lstStyle>
            <a:lvl1pPr marL="0" indent="0" algn="l">
              <a:buNone/>
              <a:defRPr>
                <a:solidFill>
                  <a:schemeClr val="accent3">
                    <a:lumMod val="75000"/>
                  </a:schemeClr>
                </a:solidFill>
              </a:defRPr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de-DE" noProof="0"/>
              <a:t>Master-Untertitelformat bearbeiten</a:t>
            </a:r>
            <a:endParaRPr lang="en-GB" noProof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8" name="Inhaltsplatzhalter 17"/>
          <p:cNvSpPr>
            <a:spLocks noGrp="1"/>
          </p:cNvSpPr>
          <p:nvPr>
            <p:ph sz="quarter" idx="12"/>
          </p:nvPr>
        </p:nvSpPr>
        <p:spPr>
          <a:xfrm>
            <a:off x="706967" y="1953493"/>
            <a:ext cx="10780613" cy="4067796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9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8752" y="6275246"/>
            <a:ext cx="2432049" cy="2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  <p:sp>
        <p:nvSpPr>
          <p:cNvPr id="10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4579" y="6273149"/>
            <a:ext cx="2540000" cy="2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8FC4669-B5B2-424D-A5E6-D35A4A957E17}" type="datetime1">
              <a:rPr lang="en-GB" smtClean="0"/>
              <a:pPr>
                <a:defRPr/>
              </a:pPr>
              <a:t>15/07/2026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06966" y="1604797"/>
            <a:ext cx="5278967" cy="4416491"/>
          </a:xfrm>
        </p:spPr>
        <p:txBody>
          <a:bodyPr/>
          <a:lstStyle>
            <a:lvl1pPr>
              <a:buClr>
                <a:schemeClr val="tx1"/>
              </a:buClr>
              <a:defRPr sz="2133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2133"/>
            </a:lvl2pPr>
            <a:lvl3pPr>
              <a:buClr>
                <a:schemeClr val="accent3"/>
              </a:buClr>
              <a:defRPr sz="2133"/>
            </a:lvl3pPr>
            <a:lvl4pPr>
              <a:buClr>
                <a:schemeClr val="tx1"/>
              </a:buClr>
              <a:defRPr sz="2133"/>
            </a:lvl4pPr>
            <a:lvl5pPr>
              <a:buClr>
                <a:schemeClr val="tx1"/>
              </a:buClr>
              <a:defRPr sz="2133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en-GB" noProof="0" smtClean="0"/>
              <a:pPr>
                <a:defRPr/>
              </a:pPr>
              <a:t>‹Nr.›</a:t>
            </a:fld>
            <a:endParaRPr lang="en-GB" sz="1867" noProof="0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CDA6A-1854-574C-A769-87800A426702}" type="datetime1">
              <a:rPr lang="en-GB" noProof="0" smtClean="0"/>
              <a:t>15/07/2026</a:t>
            </a:fld>
            <a:endParaRPr lang="en-GB" sz="1867" noProof="0"/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2"/>
          </p:nvPr>
        </p:nvSpPr>
        <p:spPr bwMode="auto">
          <a:xfrm>
            <a:off x="6192012" y="1602349"/>
            <a:ext cx="5299625" cy="4418939"/>
          </a:xfrm>
          <a:custGeom>
            <a:avLst/>
            <a:gdLst>
              <a:gd name="connsiteX0" fmla="*/ 0 w 3974719"/>
              <a:gd name="connsiteY0" fmla="*/ 0 h 3314204"/>
              <a:gd name="connsiteX1" fmla="*/ 3974719 w 3974719"/>
              <a:gd name="connsiteY1" fmla="*/ 0 h 3314204"/>
              <a:gd name="connsiteX2" fmla="*/ 3973079 w 3974719"/>
              <a:gd name="connsiteY2" fmla="*/ 2650893 h 3314204"/>
              <a:gd name="connsiteX3" fmla="*/ 3315532 w 3974719"/>
              <a:gd name="connsiteY3" fmla="*/ 3314204 h 3314204"/>
              <a:gd name="connsiteX4" fmla="*/ 0 w 3974719"/>
              <a:gd name="connsiteY4" fmla="*/ 3312785 h 3314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4719" h="3314204">
                <a:moveTo>
                  <a:pt x="0" y="0"/>
                </a:moveTo>
                <a:lnTo>
                  <a:pt x="3974719" y="0"/>
                </a:lnTo>
                <a:lnTo>
                  <a:pt x="3973079" y="2650893"/>
                </a:lnTo>
                <a:lnTo>
                  <a:pt x="3315532" y="3314204"/>
                </a:lnTo>
                <a:lnTo>
                  <a:pt x="0" y="3312785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 noProof="0"/>
              <a:t>Bild auf Platzhalter ziehen oder durch Klicken auf Symbol hinzufügen</a:t>
            </a:r>
            <a:endParaRPr lang="en-GB" noProof="0"/>
          </a:p>
        </p:txBody>
      </p:sp>
      <p:sp>
        <p:nvSpPr>
          <p:cNvPr id="7" name="Titel 2"/>
          <p:cNvSpPr>
            <a:spLocks noGrp="1"/>
          </p:cNvSpPr>
          <p:nvPr>
            <p:ph type="title"/>
          </p:nvPr>
        </p:nvSpPr>
        <p:spPr>
          <a:xfrm>
            <a:off x="706967" y="452669"/>
            <a:ext cx="8365364" cy="864096"/>
          </a:xfrm>
        </p:spPr>
        <p:txBody>
          <a:bodyPr/>
          <a:lstStyle/>
          <a:p>
            <a:r>
              <a:rPr lang="de-DE" noProof="0"/>
              <a:t>Mastertitelformat bearbeiten</a:t>
            </a:r>
            <a:endParaRPr lang="en-GB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zwei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06966" y="1604797"/>
            <a:ext cx="5278967" cy="4416491"/>
          </a:xfrm>
        </p:spPr>
        <p:txBody>
          <a:bodyPr/>
          <a:lstStyle>
            <a:lvl1pPr>
              <a:buClr>
                <a:schemeClr val="tx1"/>
              </a:buClr>
              <a:defRPr sz="2133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2133"/>
            </a:lvl2pPr>
            <a:lvl3pPr>
              <a:buClr>
                <a:schemeClr val="accent3"/>
              </a:buClr>
              <a:defRPr sz="2133"/>
            </a:lvl3pPr>
            <a:lvl4pPr>
              <a:buClr>
                <a:schemeClr val="tx1"/>
              </a:buClr>
              <a:defRPr sz="2133"/>
            </a:lvl4pPr>
            <a:lvl5pPr>
              <a:buClr>
                <a:schemeClr val="tx1"/>
              </a:buClr>
              <a:defRPr sz="2133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en-GB" noProof="0" smtClean="0"/>
              <a:pPr>
                <a:defRPr/>
              </a:pPr>
              <a:t>‹Nr.›</a:t>
            </a:fld>
            <a:endParaRPr lang="en-GB" sz="1867" noProof="0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CDA6A-1854-574C-A769-87800A426702}" type="datetime1">
              <a:rPr lang="en-GB" noProof="0" smtClean="0"/>
              <a:t>15/07/2026</a:t>
            </a:fld>
            <a:endParaRPr lang="en-GB" sz="1867" noProof="0"/>
          </a:p>
        </p:txBody>
      </p:sp>
      <p:sp>
        <p:nvSpPr>
          <p:cNvPr id="7" name="Titel 2"/>
          <p:cNvSpPr>
            <a:spLocks noGrp="1"/>
          </p:cNvSpPr>
          <p:nvPr>
            <p:ph type="title"/>
          </p:nvPr>
        </p:nvSpPr>
        <p:spPr>
          <a:xfrm>
            <a:off x="706967" y="452669"/>
            <a:ext cx="8365364" cy="864096"/>
          </a:xfrm>
        </p:spPr>
        <p:txBody>
          <a:bodyPr/>
          <a:lstStyle/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9" name="Inhaltsplatzhalter 2"/>
          <p:cNvSpPr>
            <a:spLocks noGrp="1"/>
          </p:cNvSpPr>
          <p:nvPr>
            <p:ph sz="half" idx="13"/>
          </p:nvPr>
        </p:nvSpPr>
        <p:spPr>
          <a:xfrm>
            <a:off x="6192011" y="1604797"/>
            <a:ext cx="5280587" cy="4416491"/>
          </a:xfrm>
        </p:spPr>
        <p:txBody>
          <a:bodyPr/>
          <a:lstStyle>
            <a:lvl1pPr>
              <a:buClr>
                <a:schemeClr val="tx1"/>
              </a:buClr>
              <a:defRPr sz="2133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2133"/>
            </a:lvl2pPr>
            <a:lvl3pPr>
              <a:buClr>
                <a:schemeClr val="accent3"/>
              </a:buClr>
              <a:defRPr sz="2133"/>
            </a:lvl3pPr>
            <a:lvl4pPr>
              <a:buClr>
                <a:schemeClr val="tx1"/>
              </a:buClr>
              <a:defRPr sz="2133"/>
            </a:lvl4pPr>
            <a:lvl5pPr>
              <a:buClr>
                <a:schemeClr val="tx1"/>
              </a:buClr>
              <a:defRPr sz="2133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03888D3A-B182-8949-9F70-1309707E4E20}" type="slidenum">
              <a:rPr lang="en-GB" smtClean="0"/>
              <a:pPr>
                <a:defRPr/>
              </a:pPr>
              <a:t>‹Nr.›</a:t>
            </a:fld>
            <a:endParaRPr lang="en-GB" sz="1867"/>
          </a:p>
        </p:txBody>
      </p:sp>
      <p:sp>
        <p:nvSpPr>
          <p:cNvPr id="4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198AD64C-CCF5-CC4A-BA46-EEB0FF8EC03D}" type="datetime1">
              <a:rPr lang="en-GB" smtClean="0"/>
              <a:pPr>
                <a:defRPr/>
              </a:pPr>
              <a:t>15/07/2026</a:t>
            </a:fld>
            <a:endParaRPr lang="en-GB" sz="1867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 bwMode="auto">
          <a:xfrm>
            <a:off x="710806" y="1602349"/>
            <a:ext cx="10780831" cy="4418939"/>
          </a:xfrm>
          <a:custGeom>
            <a:avLst/>
            <a:gdLst>
              <a:gd name="connsiteX0" fmla="*/ 0 w 8085623"/>
              <a:gd name="connsiteY0" fmla="*/ 0 h 3310018"/>
              <a:gd name="connsiteX1" fmla="*/ 8085623 w 8085623"/>
              <a:gd name="connsiteY1" fmla="*/ 0 h 3310018"/>
              <a:gd name="connsiteX2" fmla="*/ 8083983 w 8085623"/>
              <a:gd name="connsiteY2" fmla="*/ 2647545 h 3310018"/>
              <a:gd name="connsiteX3" fmla="*/ 7426436 w 8085623"/>
              <a:gd name="connsiteY3" fmla="*/ 3310018 h 3310018"/>
              <a:gd name="connsiteX4" fmla="*/ 298 w 8085623"/>
              <a:gd name="connsiteY4" fmla="*/ 3306843 h 3310018"/>
              <a:gd name="connsiteX5" fmla="*/ 1 w 8085623"/>
              <a:gd name="connsiteY5" fmla="*/ 47868 h 331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85623" h="3310018">
                <a:moveTo>
                  <a:pt x="0" y="0"/>
                </a:moveTo>
                <a:lnTo>
                  <a:pt x="8085623" y="0"/>
                </a:lnTo>
                <a:lnTo>
                  <a:pt x="8083983" y="2647545"/>
                </a:lnTo>
                <a:lnTo>
                  <a:pt x="7426436" y="3310018"/>
                </a:lnTo>
                <a:lnTo>
                  <a:pt x="298" y="3306843"/>
                </a:lnTo>
                <a:cubicBezTo>
                  <a:pt x="1092" y="2026744"/>
                  <a:pt x="100" y="1134193"/>
                  <a:pt x="1" y="47868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 noProof="0"/>
              <a:t>Bild auf Platzhalter ziehen oder durch Klicken auf Symbol hinzufügen</a:t>
            </a:r>
            <a:endParaRPr lang="en-GB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8752" y="6275246"/>
            <a:ext cx="2432049" cy="25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  <p:sp>
        <p:nvSpPr>
          <p:cNvPr id="9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4579" y="6273149"/>
            <a:ext cx="2540000" cy="25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2FAF9002-F3AC-9D48-9425-5ADC68E24044}" type="datetime1">
              <a:rPr lang="en-GB" smtClean="0"/>
              <a:pPr>
                <a:defRPr/>
              </a:pPr>
              <a:t>15/07/2026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8752" y="6275246"/>
            <a:ext cx="2432049" cy="2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  <p:sp>
        <p:nvSpPr>
          <p:cNvPr id="1075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4579" y="6273149"/>
            <a:ext cx="2540000" cy="2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A5197BF1-BDDE-E74D-BA45-32BDC1105D8B}" type="datetime1">
              <a:rPr lang="en-GB" smtClean="0"/>
              <a:pPr>
                <a:defRPr/>
              </a:pPr>
              <a:t>15/07/2026</a:t>
            </a:fld>
            <a:endParaRPr lang="en-GB"/>
          </a:p>
        </p:txBody>
      </p:sp>
      <p:sp>
        <p:nvSpPr>
          <p:cNvPr id="1028" name="Rectangle 52"/>
          <p:cNvSpPr>
            <a:spLocks noGrp="1" noChangeArrowheads="1"/>
          </p:cNvSpPr>
          <p:nvPr>
            <p:ph type="title"/>
          </p:nvPr>
        </p:nvSpPr>
        <p:spPr bwMode="auto">
          <a:xfrm>
            <a:off x="706967" y="356659"/>
            <a:ext cx="8365364" cy="96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noProof="0" err="1"/>
              <a:t>Mastertitelformat</a:t>
            </a:r>
            <a:r>
              <a:rPr lang="en-GB" altLang="de-DE" noProof="0"/>
              <a:t> </a:t>
            </a:r>
            <a:r>
              <a:rPr lang="en-GB" altLang="de-DE" noProof="0" err="1"/>
              <a:t>bearbeiten</a:t>
            </a:r>
            <a:endParaRPr lang="en-GB" altLang="de-DE" noProof="0"/>
          </a:p>
        </p:txBody>
      </p:sp>
      <p:sp>
        <p:nvSpPr>
          <p:cNvPr id="1029" name="Rectangle 5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6968" y="1602318"/>
            <a:ext cx="10773833" cy="441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noProof="0" err="1"/>
              <a:t>Mastertextformat</a:t>
            </a:r>
            <a:r>
              <a:rPr lang="en-GB" altLang="de-DE" noProof="0"/>
              <a:t> </a:t>
            </a:r>
            <a:r>
              <a:rPr lang="en-GB" altLang="de-DE" noProof="0" err="1"/>
              <a:t>bearbeiten</a:t>
            </a:r>
            <a:endParaRPr lang="en-GB" altLang="de-DE" noProof="0"/>
          </a:p>
          <a:p>
            <a:pPr lvl="1"/>
            <a:r>
              <a:rPr lang="en-GB" altLang="de-DE" noProof="0" err="1"/>
              <a:t>Zweite</a:t>
            </a:r>
            <a:r>
              <a:rPr lang="en-GB" altLang="de-DE" noProof="0"/>
              <a:t> </a:t>
            </a:r>
            <a:r>
              <a:rPr lang="en-GB" altLang="de-DE" noProof="0" err="1"/>
              <a:t>Ebene</a:t>
            </a:r>
            <a:endParaRPr lang="en-GB" altLang="de-DE" noProof="0"/>
          </a:p>
          <a:p>
            <a:pPr lvl="2"/>
            <a:r>
              <a:rPr lang="en-GB" altLang="de-DE" noProof="0" err="1"/>
              <a:t>Dritte</a:t>
            </a:r>
            <a:r>
              <a:rPr lang="en-GB" altLang="de-DE" noProof="0"/>
              <a:t> </a:t>
            </a:r>
            <a:r>
              <a:rPr lang="en-GB" altLang="de-DE" noProof="0" err="1"/>
              <a:t>Ebene</a:t>
            </a:r>
            <a:endParaRPr lang="en-GB" altLang="de-DE" noProof="0"/>
          </a:p>
          <a:p>
            <a:pPr lvl="3"/>
            <a:r>
              <a:rPr lang="en-GB" altLang="de-DE" noProof="0" err="1"/>
              <a:t>Vierte</a:t>
            </a:r>
            <a:r>
              <a:rPr lang="en-GB" altLang="de-DE" noProof="0"/>
              <a:t> </a:t>
            </a:r>
            <a:r>
              <a:rPr lang="en-GB" altLang="de-DE" noProof="0" err="1"/>
              <a:t>Ebene</a:t>
            </a:r>
            <a:endParaRPr lang="en-GB" altLang="de-DE" noProof="0"/>
          </a:p>
          <a:p>
            <a:pPr lvl="4"/>
            <a:r>
              <a:rPr lang="en-GB" altLang="de-DE" noProof="0" err="1"/>
              <a:t>Fünfte</a:t>
            </a:r>
            <a:r>
              <a:rPr lang="en-GB" altLang="de-DE" noProof="0"/>
              <a:t> </a:t>
            </a:r>
            <a:r>
              <a:rPr lang="en-GB" altLang="de-DE" noProof="0" err="1"/>
              <a:t>Ebene</a:t>
            </a:r>
            <a:endParaRPr lang="en-GB" altLang="de-DE" noProof="0"/>
          </a:p>
        </p:txBody>
      </p:sp>
      <p:cxnSp>
        <p:nvCxnSpPr>
          <p:cNvPr id="1031" name="Gerade Verbindung 12"/>
          <p:cNvCxnSpPr>
            <a:cxnSpLocks noChangeShapeType="1"/>
          </p:cNvCxnSpPr>
          <p:nvPr/>
        </p:nvCxnSpPr>
        <p:spPr bwMode="auto">
          <a:xfrm>
            <a:off x="6021919" y="427039"/>
            <a:ext cx="1096433" cy="8223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8" name="Bild 7"/>
          <p:cNvPicPr>
            <a:picLocks noChangeAspect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639"/>
          <a:stretch/>
        </p:blipFill>
        <p:spPr>
          <a:xfrm>
            <a:off x="8350009" y="219120"/>
            <a:ext cx="2057780" cy="463345"/>
          </a:xfrm>
          <a:prstGeom prst="rect">
            <a:avLst/>
          </a:prstGeom>
        </p:spPr>
      </p:pic>
      <p:pic>
        <p:nvPicPr>
          <p:cNvPr id="3" name="Grafik 2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652F729E-40C9-4B96-96C4-4059E53F6CB7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7118352" y="218065"/>
            <a:ext cx="1057062" cy="464400"/>
          </a:xfrm>
          <a:prstGeom prst="rect">
            <a:avLst/>
          </a:prstGeom>
        </p:spPr>
      </p:pic>
      <p:pic>
        <p:nvPicPr>
          <p:cNvPr id="2" name="Grafik 1" descr="Ein Bild, das Text, Design, Grafiken, Cartoon enthält.&#10;&#10;Automatisch generierte Beschreibung">
            <a:extLst>
              <a:ext uri="{FF2B5EF4-FFF2-40B4-BE49-F238E27FC236}">
                <a16:creationId xmlns:a16="http://schemas.microsoft.com/office/drawing/2014/main" id="{87A2957D-0DD5-0D14-11C7-093D59314D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t="15994" b="19422"/>
          <a:stretch/>
        </p:blipFill>
        <p:spPr>
          <a:xfrm>
            <a:off x="10485082" y="62760"/>
            <a:ext cx="1486610" cy="96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57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28" r:id="rId1"/>
    <p:sldLayoutId id="2147484729" r:id="rId2"/>
    <p:sldLayoutId id="2147484730" r:id="rId3"/>
    <p:sldLayoutId id="2147484731" r:id="rId4"/>
    <p:sldLayoutId id="2147484732" r:id="rId5"/>
    <p:sldLayoutId id="2147484733" r:id="rId6"/>
    <p:sldLayoutId id="2147484734" r:id="rId7"/>
    <p:sldLayoutId id="2147484735" r:id="rId8"/>
    <p:sldLayoutId id="2147484736" r:id="rId9"/>
    <p:sldLayoutId id="2147484737" r:id="rId10"/>
    <p:sldLayoutId id="2147484738" r:id="rId11"/>
    <p:sldLayoutId id="2147484739" r:id="rId12"/>
    <p:sldLayoutId id="2147484740" r:id="rId13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933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3467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3467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3467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3467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59824" indent="-359824" algn="l" rtl="0" eaLnBrk="1" fontAlgn="base" hangingPunct="1">
        <a:spcBef>
          <a:spcPts val="533"/>
        </a:spcBef>
        <a:spcAft>
          <a:spcPct val="0"/>
        </a:spcAft>
        <a:buClr>
          <a:schemeClr val="tx1"/>
        </a:buClr>
        <a:buFont typeface="Arial" charset="0"/>
        <a:buChar char="•"/>
        <a:tabLst/>
        <a:defRPr sz="2133">
          <a:solidFill>
            <a:schemeClr val="tx1"/>
          </a:solidFill>
          <a:latin typeface="+mn-lt"/>
          <a:ea typeface="+mn-ea"/>
          <a:cs typeface="+mn-cs"/>
        </a:defRPr>
      </a:lvl1pPr>
      <a:lvl2pPr marL="713300" indent="-353475" algn="l" rtl="0" eaLnBrk="1" fontAlgn="base" hangingPunct="1">
        <a:spcBef>
          <a:spcPts val="533"/>
        </a:spcBef>
        <a:spcAft>
          <a:spcPct val="0"/>
        </a:spcAft>
        <a:buClr>
          <a:schemeClr val="accent3"/>
        </a:buClr>
        <a:buFont typeface="Arial" charset="0"/>
        <a:buChar char="•"/>
        <a:tabLst/>
        <a:defRPr sz="2133">
          <a:solidFill>
            <a:schemeClr val="tx1"/>
          </a:solidFill>
          <a:latin typeface="+mn-lt"/>
          <a:ea typeface="+mn-ea"/>
          <a:cs typeface="ＭＳ Ｐゴシック" charset="0"/>
        </a:defRPr>
      </a:lvl2pPr>
      <a:lvl3pPr marL="1073124" indent="-359824" algn="l" rtl="0" eaLnBrk="1" fontAlgn="base" hangingPunct="1">
        <a:spcBef>
          <a:spcPts val="533"/>
        </a:spcBef>
        <a:spcAft>
          <a:spcPct val="0"/>
        </a:spcAft>
        <a:buClr>
          <a:schemeClr val="accent3"/>
        </a:buClr>
        <a:buFont typeface="Arial" charset="0"/>
        <a:buChar char="•"/>
        <a:tabLst/>
        <a:defRPr sz="2133">
          <a:solidFill>
            <a:schemeClr val="tx1"/>
          </a:solidFill>
          <a:latin typeface="+mn-lt"/>
          <a:ea typeface="Geneva" pitchFamily="-107" charset="-128"/>
          <a:cs typeface="Geneva" pitchFamily="-107" charset="-128"/>
        </a:defRPr>
      </a:lvl3pPr>
      <a:lvl4pPr marL="1454113" indent="-380990" algn="l" rtl="0" eaLnBrk="1" fontAlgn="base" hangingPunct="1">
        <a:spcBef>
          <a:spcPts val="533"/>
        </a:spcBef>
        <a:spcAft>
          <a:spcPct val="0"/>
        </a:spcAft>
        <a:buClr>
          <a:schemeClr val="tx1"/>
        </a:buClr>
        <a:buFont typeface="Arial" charset="0"/>
        <a:buChar char="•"/>
        <a:tabLst/>
        <a:defRPr sz="2133">
          <a:solidFill>
            <a:schemeClr val="tx1"/>
          </a:solidFill>
          <a:latin typeface="+mn-lt"/>
          <a:ea typeface="Geneva" pitchFamily="-107" charset="-128"/>
          <a:cs typeface="Geneva" charset="0"/>
        </a:defRPr>
      </a:lvl4pPr>
      <a:lvl5pPr marL="1807588" indent="-380990" algn="l" rtl="0" eaLnBrk="1" fontAlgn="base" hangingPunct="1">
        <a:spcBef>
          <a:spcPts val="533"/>
        </a:spcBef>
        <a:spcAft>
          <a:spcPct val="0"/>
        </a:spcAft>
        <a:buClr>
          <a:schemeClr val="tx1"/>
        </a:buClr>
        <a:buFont typeface="Arial" charset="0"/>
        <a:buChar char="•"/>
        <a:tabLst/>
        <a:defRPr sz="2133">
          <a:solidFill>
            <a:schemeClr val="tx1"/>
          </a:solidFill>
          <a:latin typeface="+mn-lt"/>
          <a:ea typeface="Geneva" pitchFamily="-107" charset="-128"/>
          <a:cs typeface="Geneva" charset="0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0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A5E11C-D3F3-3204-1D73-071877059EA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15.05.2025</a:t>
            </a:r>
          </a:p>
          <a:p>
            <a:r>
              <a:rPr lang="de-DE" dirty="0"/>
              <a:t>Martin Schneider</a:t>
            </a:r>
          </a:p>
          <a:p>
            <a:r>
              <a:rPr lang="de-DE" dirty="0"/>
              <a:t>Peter Pöchersdorfer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696002" y="1480723"/>
            <a:ext cx="10769601" cy="1495743"/>
          </a:xfrm>
        </p:spPr>
        <p:txBody>
          <a:bodyPr/>
          <a:lstStyle/>
          <a:p>
            <a:r>
              <a:rPr lang="de-DE" dirty="0"/>
              <a:t>Climate Ready Schools</a:t>
            </a:r>
            <a:endParaRPr lang="en-US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 dirty="0">
                <a:solidFill>
                  <a:schemeClr val="tx1"/>
                </a:solidFill>
              </a:rPr>
              <a:t>gefördert aus Mitteln des </a:t>
            </a:r>
            <a:br>
              <a:rPr lang="de-DE" sz="1600" kern="0" dirty="0">
                <a:solidFill>
                  <a:schemeClr val="tx1"/>
                </a:solidFill>
              </a:rPr>
            </a:br>
            <a:r>
              <a:rPr lang="de-DE" sz="1600" kern="0" dirty="0">
                <a:solidFill>
                  <a:schemeClr val="tx1"/>
                </a:solidFill>
              </a:rPr>
              <a:t>Bundesministeriums für Frauen, Wissenschaft und Forschung</a:t>
            </a:r>
            <a:endParaRPr lang="en-US" sz="1600" kern="0" dirty="0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425" b="542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E0E5B00D-CB47-1859-22EE-0C0FEA29DA95}"/>
              </a:ext>
            </a:extLst>
          </p:cNvPr>
          <p:cNvSpPr txBox="1">
            <a:spLocks/>
          </p:cNvSpPr>
          <p:nvPr/>
        </p:nvSpPr>
        <p:spPr bwMode="auto">
          <a:xfrm>
            <a:off x="696001" y="2599908"/>
            <a:ext cx="10769601" cy="1495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ts val="5333"/>
              </a:lnSpc>
              <a:spcBef>
                <a:spcPct val="0"/>
              </a:spcBef>
              <a:spcAft>
                <a:spcPct val="0"/>
              </a:spcAft>
              <a:defRPr sz="48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de-DE" sz="4000" kern="0" cap="none" dirty="0">
                <a:solidFill>
                  <a:schemeClr val="accent1"/>
                </a:solidFill>
              </a:rPr>
              <a:t>Workshop „Maßnahmen zur </a:t>
            </a:r>
            <a:br>
              <a:rPr lang="de-DE" sz="4000" kern="0" cap="none" dirty="0">
                <a:solidFill>
                  <a:schemeClr val="accent1"/>
                </a:solidFill>
              </a:rPr>
            </a:br>
            <a:r>
              <a:rPr lang="de-DE" sz="4000" kern="0" cap="none" dirty="0">
                <a:solidFill>
                  <a:schemeClr val="accent1"/>
                </a:solidFill>
              </a:rPr>
              <a:t>Steigerung der </a:t>
            </a:r>
            <a:r>
              <a:rPr lang="de-DE" sz="4000" kern="0" cap="none" dirty="0" err="1">
                <a:solidFill>
                  <a:schemeClr val="accent1"/>
                </a:solidFill>
              </a:rPr>
              <a:t>Klimaresilienz</a:t>
            </a:r>
            <a:r>
              <a:rPr lang="de-DE" sz="4000" kern="0" cap="none" dirty="0">
                <a:solidFill>
                  <a:schemeClr val="accent1"/>
                </a:solidFill>
              </a:rPr>
              <a:t>“</a:t>
            </a:r>
            <a:endParaRPr lang="en-US" sz="4000" kern="0" cap="non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73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10FDCC45-EC97-BDCE-7BFD-C52D41824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817" y="1316766"/>
            <a:ext cx="4802183" cy="4032971"/>
          </a:xfrm>
          <a:prstGeom prst="rect">
            <a:avLst/>
          </a:prstGeom>
        </p:spPr>
      </p:pic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0EEEFFE-FE14-C848-2375-B352FBFA1EE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29937" y="1604796"/>
            <a:ext cx="7195166" cy="4297239"/>
          </a:xfrm>
        </p:spPr>
        <p:txBody>
          <a:bodyPr/>
          <a:lstStyle/>
          <a:p>
            <a:r>
              <a:rPr lang="de-DE" b="1" dirty="0" err="1"/>
              <a:t>Klimaresilienz</a:t>
            </a:r>
            <a:r>
              <a:rPr lang="de-DE" b="1" dirty="0"/>
              <a:t>-Handbuch für Schulen </a:t>
            </a:r>
          </a:p>
          <a:p>
            <a:pPr marL="1344613" lvl="1" indent="-177800"/>
            <a:r>
              <a:rPr lang="de-DE" sz="1600" b="1" dirty="0">
                <a:solidFill>
                  <a:schemeClr val="accent5"/>
                </a:solidFill>
              </a:rPr>
              <a:t>Möglichkeiten </a:t>
            </a:r>
            <a:r>
              <a:rPr lang="de-DE" sz="1600" dirty="0"/>
              <a:t>zur Steigerung der </a:t>
            </a:r>
            <a:r>
              <a:rPr lang="de-DE" sz="1600" dirty="0" err="1"/>
              <a:t>Klimaresilienz</a:t>
            </a:r>
            <a:r>
              <a:rPr lang="de-DE" sz="1600" dirty="0"/>
              <a:t> in der Schule</a:t>
            </a:r>
          </a:p>
          <a:p>
            <a:pPr marL="1344613" lvl="1" indent="-177800"/>
            <a:r>
              <a:rPr lang="de-DE" sz="1600" b="1" dirty="0">
                <a:solidFill>
                  <a:schemeClr val="accent5"/>
                </a:solidFill>
              </a:rPr>
              <a:t>Wissensaufbau</a:t>
            </a:r>
            <a:r>
              <a:rPr lang="de-DE" sz="1600" dirty="0"/>
              <a:t> zum Thema </a:t>
            </a:r>
            <a:r>
              <a:rPr lang="de-DE" sz="1600" dirty="0" err="1"/>
              <a:t>Klimaresilienz</a:t>
            </a:r>
            <a:r>
              <a:rPr lang="de-DE" sz="1600" dirty="0"/>
              <a:t> </a:t>
            </a:r>
          </a:p>
          <a:p>
            <a:pPr marL="1344613" lvl="1" indent="-177800"/>
            <a:r>
              <a:rPr lang="de-DE" sz="1600" dirty="0"/>
              <a:t>ergänzt durch </a:t>
            </a:r>
            <a:r>
              <a:rPr lang="de-DE" sz="1600" b="1" dirty="0">
                <a:solidFill>
                  <a:schemeClr val="accent5"/>
                </a:solidFill>
              </a:rPr>
              <a:t>Climate </a:t>
            </a:r>
            <a:r>
              <a:rPr lang="de-DE" sz="1600" b="1" dirty="0" err="1">
                <a:solidFill>
                  <a:schemeClr val="accent5"/>
                </a:solidFill>
              </a:rPr>
              <a:t>Readiness</a:t>
            </a:r>
            <a:r>
              <a:rPr lang="de-DE" sz="1600" b="1" dirty="0">
                <a:solidFill>
                  <a:schemeClr val="accent5"/>
                </a:solidFill>
              </a:rPr>
              <a:t> Check</a:t>
            </a:r>
          </a:p>
          <a:p>
            <a:pPr lvl="1"/>
            <a:endParaRPr lang="de-DE" sz="1600" dirty="0"/>
          </a:p>
          <a:p>
            <a:pPr lvl="1"/>
            <a:endParaRPr lang="de-DE" sz="1600" dirty="0"/>
          </a:p>
          <a:p>
            <a:pPr lvl="1"/>
            <a:endParaRPr lang="de-DE" sz="1600" dirty="0"/>
          </a:p>
          <a:p>
            <a:r>
              <a:rPr lang="de-DE" b="1" dirty="0"/>
              <a:t>Demo-Umsetzungen</a:t>
            </a:r>
            <a:r>
              <a:rPr lang="de-DE" dirty="0"/>
              <a:t> zur Steigerung der </a:t>
            </a:r>
            <a:r>
              <a:rPr lang="de-DE" dirty="0" err="1"/>
              <a:t>Klimaresilienz</a:t>
            </a:r>
            <a:endParaRPr lang="de-DE" dirty="0"/>
          </a:p>
          <a:p>
            <a:pPr marL="1344613" lvl="1" indent="-177800"/>
            <a:r>
              <a:rPr lang="de-DE" sz="1600" b="1" dirty="0">
                <a:solidFill>
                  <a:schemeClr val="accent5"/>
                </a:solidFill>
              </a:rPr>
              <a:t>Wirksamkeitsanalysen</a:t>
            </a:r>
            <a:r>
              <a:rPr lang="de-DE" sz="1600" dirty="0"/>
              <a:t> ausgewählter Maßnahmen</a:t>
            </a:r>
          </a:p>
          <a:p>
            <a:pPr marL="1344613" lvl="1" indent="-177800"/>
            <a:r>
              <a:rPr lang="de-DE" sz="1600" dirty="0"/>
              <a:t>Erfahrungssicherung für </a:t>
            </a:r>
            <a:r>
              <a:rPr lang="de-DE" sz="1600" b="1" dirty="0">
                <a:solidFill>
                  <a:schemeClr val="accent5"/>
                </a:solidFill>
              </a:rPr>
              <a:t>Übertragbarkeit</a:t>
            </a:r>
            <a:r>
              <a:rPr lang="de-DE" sz="1600" dirty="0"/>
              <a:t> und Wege in die Praxis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1BBD553-005F-BDB8-7B47-55F70393E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Projektziele und Ergebnisse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EAAE48-E36E-26EA-D943-78353DF6D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3344FEF-646F-6043-8A1D-69F5B8F02B1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15/07/2026</a:t>
            </a:fld>
            <a:endParaRPr lang="en-GB"/>
          </a:p>
        </p:txBody>
      </p:sp>
      <p:pic>
        <p:nvPicPr>
          <p:cNvPr id="7" name="Grafik 6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9A617042-5970-04DC-34A7-1566552F0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45" y="2010060"/>
            <a:ext cx="1711820" cy="1711820"/>
          </a:xfrm>
          <a:prstGeom prst="rect">
            <a:avLst/>
          </a:prstGeom>
        </p:spPr>
      </p:pic>
      <p:pic>
        <p:nvPicPr>
          <p:cNvPr id="10" name="Grafik 9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E3F8FA37-744F-FAE2-B266-EAC8DEC7DF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5753" y="5140251"/>
            <a:ext cx="1361090" cy="1361090"/>
          </a:xfrm>
          <a:prstGeom prst="rect">
            <a:avLst/>
          </a:prstGeom>
        </p:spPr>
      </p:pic>
      <p:pic>
        <p:nvPicPr>
          <p:cNvPr id="12" name="Grafik 11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9BE8612B-F64F-312B-BA67-434FAA7AB2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145" y="4378280"/>
            <a:ext cx="1442516" cy="144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142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0EEEFFE-FE14-C848-2375-B352FBFA1EE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42720" y="2079056"/>
            <a:ext cx="9914544" cy="4626543"/>
          </a:xfrm>
        </p:spPr>
        <p:txBody>
          <a:bodyPr numCol="2"/>
          <a:lstStyle/>
          <a:p>
            <a:pPr>
              <a:spcBef>
                <a:spcPts val="2400"/>
              </a:spcBef>
            </a:pPr>
            <a:r>
              <a:rPr lang="de-DE" sz="1600" b="1">
                <a:solidFill>
                  <a:schemeClr val="accent5"/>
                </a:solidFill>
              </a:rPr>
              <a:t>Status Quo Analyse</a:t>
            </a:r>
            <a:r>
              <a:rPr lang="de-DE" sz="1600"/>
              <a:t>: Befragungen der Partnerschulen zur aktuellen Hitzebetroffenheit</a:t>
            </a:r>
          </a:p>
          <a:p>
            <a:pPr>
              <a:spcBef>
                <a:spcPts val="2400"/>
              </a:spcBef>
            </a:pPr>
            <a:r>
              <a:rPr lang="de-DE" sz="1600" b="1">
                <a:solidFill>
                  <a:schemeClr val="accent5"/>
                </a:solidFill>
              </a:rPr>
              <a:t>Workshops</a:t>
            </a:r>
            <a:r>
              <a:rPr lang="de-DE" sz="1600"/>
              <a:t> mit </a:t>
            </a:r>
            <a:r>
              <a:rPr lang="de-DE" sz="1600" err="1"/>
              <a:t>Schüler:innen</a:t>
            </a:r>
            <a:r>
              <a:rPr lang="de-DE" sz="1600"/>
              <a:t> und </a:t>
            </a:r>
            <a:r>
              <a:rPr lang="de-DE" sz="1600" err="1"/>
              <a:t>Lehrer:innen</a:t>
            </a:r>
            <a:r>
              <a:rPr lang="de-DE" sz="1600"/>
              <a:t> zur Entwicklung von Maßnahmen zur Steigerung der </a:t>
            </a:r>
            <a:r>
              <a:rPr lang="de-DE" sz="1600" err="1"/>
              <a:t>Klimaresilienz</a:t>
            </a:r>
            <a:r>
              <a:rPr lang="de-DE" sz="1600"/>
              <a:t> </a:t>
            </a:r>
          </a:p>
          <a:p>
            <a:pPr>
              <a:spcBef>
                <a:spcPts val="2400"/>
              </a:spcBef>
            </a:pPr>
            <a:r>
              <a:rPr lang="de-DE" sz="1600" b="1">
                <a:solidFill>
                  <a:schemeClr val="accent5"/>
                </a:solidFill>
              </a:rPr>
              <a:t>Mikroklimatische Simulation</a:t>
            </a:r>
            <a:r>
              <a:rPr lang="de-DE" sz="1600">
                <a:solidFill>
                  <a:schemeClr val="accent5"/>
                </a:solidFill>
              </a:rPr>
              <a:t> </a:t>
            </a:r>
            <a:r>
              <a:rPr lang="de-DE" sz="1600"/>
              <a:t>des Außenraums des Schulgeländes </a:t>
            </a:r>
          </a:p>
          <a:p>
            <a:pPr>
              <a:spcBef>
                <a:spcPts val="2400"/>
              </a:spcBef>
            </a:pPr>
            <a:r>
              <a:rPr lang="de-DE" sz="1600" b="1">
                <a:solidFill>
                  <a:schemeClr val="accent5"/>
                </a:solidFill>
              </a:rPr>
              <a:t>Messungen</a:t>
            </a:r>
            <a:r>
              <a:rPr lang="de-DE" sz="1600"/>
              <a:t> mikroklimatologischer Parameter am Schulgelände </a:t>
            </a:r>
          </a:p>
          <a:p>
            <a:pPr>
              <a:spcBef>
                <a:spcPts val="2400"/>
              </a:spcBef>
            </a:pPr>
            <a:r>
              <a:rPr lang="de-DE" sz="1600" b="1" err="1">
                <a:solidFill>
                  <a:schemeClr val="accent5"/>
                </a:solidFill>
              </a:rPr>
              <a:t>Drohnenbefliegung</a:t>
            </a:r>
            <a:r>
              <a:rPr lang="de-DE" sz="1600"/>
              <a:t> zur Messung der Oberflächentemperatur und Verifikation mikroklimatischer Simulationen</a:t>
            </a:r>
          </a:p>
          <a:p>
            <a:pPr>
              <a:spcBef>
                <a:spcPts val="1200"/>
              </a:spcBef>
            </a:pPr>
            <a:endParaRPr lang="de-DE" sz="1600"/>
          </a:p>
          <a:p>
            <a:pPr>
              <a:spcBef>
                <a:spcPts val="1200"/>
              </a:spcBef>
            </a:pPr>
            <a:r>
              <a:rPr lang="de-DE" sz="1600"/>
              <a:t>Entwicklung von </a:t>
            </a:r>
            <a:r>
              <a:rPr lang="de-DE" sz="1600" b="1">
                <a:solidFill>
                  <a:schemeClr val="accent5"/>
                </a:solidFill>
              </a:rPr>
              <a:t>Freiraumgestaltungskonzepten</a:t>
            </a:r>
            <a:r>
              <a:rPr lang="de-DE" sz="1600"/>
              <a:t> durch </a:t>
            </a:r>
            <a:r>
              <a:rPr lang="de-DE" sz="1600" err="1"/>
              <a:t>Schüler:innen</a:t>
            </a:r>
            <a:r>
              <a:rPr lang="de-DE" sz="1600"/>
              <a:t> und anschließende Simulation der Auswirkungen</a:t>
            </a:r>
          </a:p>
          <a:p>
            <a:pPr>
              <a:spcBef>
                <a:spcPts val="1200"/>
              </a:spcBef>
            </a:pPr>
            <a:r>
              <a:rPr lang="de-DE" sz="1600"/>
              <a:t>Gemeinsame </a:t>
            </a:r>
            <a:r>
              <a:rPr lang="de-DE" sz="1600" b="1">
                <a:solidFill>
                  <a:schemeClr val="accent5"/>
                </a:solidFill>
              </a:rPr>
              <a:t>Umsetzung</a:t>
            </a:r>
            <a:r>
              <a:rPr lang="de-DE" sz="1600"/>
              <a:t> von Maßnahmen im Rahmen finanzieller, </a:t>
            </a:r>
            <a:r>
              <a:rPr lang="de-DE" sz="1600" err="1"/>
              <a:t>organistorischer</a:t>
            </a:r>
            <a:r>
              <a:rPr lang="de-DE" sz="1600"/>
              <a:t> und rechtlicher Möglichkeiten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1BBD553-005F-BDB8-7B47-55F70393E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Methoden und Forschungsarbeiten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EAAE48-E36E-26EA-D943-78353DF6D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pic>
        <p:nvPicPr>
          <p:cNvPr id="7" name="Grafik 6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413D35D1-62BF-5BB8-8137-279BF0438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23" y="1566850"/>
            <a:ext cx="900000" cy="900000"/>
          </a:xfrm>
          <a:prstGeom prst="rect">
            <a:avLst/>
          </a:prstGeom>
          <a:ln>
            <a:noFill/>
          </a:ln>
        </p:spPr>
      </p:pic>
      <p:pic>
        <p:nvPicPr>
          <p:cNvPr id="9" name="Grafik 8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68048FFE-F78D-82F9-BC1B-C8C5954D5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23" y="2764855"/>
            <a:ext cx="900000" cy="900000"/>
          </a:xfrm>
          <a:prstGeom prst="rect">
            <a:avLst/>
          </a:prstGeom>
          <a:ln>
            <a:noFill/>
          </a:ln>
        </p:spPr>
      </p:pic>
      <p:pic>
        <p:nvPicPr>
          <p:cNvPr id="11" name="Grafik 10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0E5EE164-AD8B-698C-D2B5-955F3B77F3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223" y="4723613"/>
            <a:ext cx="900000" cy="900000"/>
          </a:xfrm>
          <a:prstGeom prst="rect">
            <a:avLst/>
          </a:prstGeom>
          <a:ln>
            <a:noFill/>
          </a:ln>
        </p:spPr>
      </p:pic>
      <p:pic>
        <p:nvPicPr>
          <p:cNvPr id="13" name="Grafik 12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D3F9DE1A-C5BE-E296-05F9-601B5B5D08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223" y="5671101"/>
            <a:ext cx="900000" cy="900000"/>
          </a:xfrm>
          <a:prstGeom prst="rect">
            <a:avLst/>
          </a:prstGeom>
          <a:ln>
            <a:noFill/>
          </a:ln>
        </p:spPr>
      </p:pic>
      <p:pic>
        <p:nvPicPr>
          <p:cNvPr id="15" name="Grafik 14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7E76F93D-C1D0-A3DA-89C3-F6C1E24022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223" y="3754394"/>
            <a:ext cx="900000" cy="90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4558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03E50665-795C-402A-A516-5F7A34D21C03}"/>
              </a:ext>
            </a:extLst>
          </p:cNvPr>
          <p:cNvSpPr/>
          <p:nvPr/>
        </p:nvSpPr>
        <p:spPr bwMode="auto">
          <a:xfrm>
            <a:off x="1688123" y="2784276"/>
            <a:ext cx="4638249" cy="9701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0EEEFFE-FE14-C848-2375-B352FBFA1EE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42720" y="2079056"/>
            <a:ext cx="9914544" cy="4626543"/>
          </a:xfrm>
        </p:spPr>
        <p:txBody>
          <a:bodyPr numCol="2"/>
          <a:lstStyle/>
          <a:p>
            <a:pPr>
              <a:spcBef>
                <a:spcPts val="2400"/>
              </a:spcBef>
            </a:pPr>
            <a:r>
              <a:rPr lang="de-DE" sz="1600" b="1" dirty="0">
                <a:solidFill>
                  <a:schemeClr val="accent5"/>
                </a:solidFill>
              </a:rPr>
              <a:t>Status Quo Analyse</a:t>
            </a:r>
            <a:r>
              <a:rPr lang="de-DE" sz="1600" dirty="0"/>
              <a:t>: Befragungen der Partnerschulen zur aktuellen Hitzebetroffenheit</a:t>
            </a:r>
          </a:p>
          <a:p>
            <a:pPr>
              <a:spcBef>
                <a:spcPts val="2400"/>
              </a:spcBef>
            </a:pPr>
            <a:r>
              <a:rPr lang="de-DE" sz="1600" b="1" dirty="0">
                <a:solidFill>
                  <a:schemeClr val="accent5"/>
                </a:solidFill>
              </a:rPr>
              <a:t>Workshops</a:t>
            </a:r>
            <a:r>
              <a:rPr lang="de-DE" sz="1600" dirty="0"/>
              <a:t> mit </a:t>
            </a:r>
            <a:r>
              <a:rPr lang="de-DE" sz="1600" dirty="0" err="1"/>
              <a:t>Schüler:innen</a:t>
            </a:r>
            <a:r>
              <a:rPr lang="de-DE" sz="1600" dirty="0"/>
              <a:t> und </a:t>
            </a:r>
            <a:r>
              <a:rPr lang="de-DE" sz="1600" dirty="0" err="1"/>
              <a:t>Lehrer:innen</a:t>
            </a:r>
            <a:r>
              <a:rPr lang="de-DE" sz="1600" dirty="0"/>
              <a:t> zur Entwicklung von Maßnahmen zur Steigerung der </a:t>
            </a:r>
            <a:r>
              <a:rPr lang="de-DE" sz="1600" dirty="0" err="1"/>
              <a:t>Klimaresilienz</a:t>
            </a:r>
            <a:r>
              <a:rPr lang="de-DE" sz="1600" dirty="0"/>
              <a:t> </a:t>
            </a:r>
          </a:p>
          <a:p>
            <a:pPr>
              <a:spcBef>
                <a:spcPts val="2400"/>
              </a:spcBef>
            </a:pPr>
            <a:r>
              <a:rPr lang="de-DE" sz="1600" b="1" dirty="0">
                <a:solidFill>
                  <a:schemeClr val="accent5"/>
                </a:solidFill>
              </a:rPr>
              <a:t>Mikroklimatische Simulation</a:t>
            </a:r>
            <a:r>
              <a:rPr lang="de-DE" sz="1600" dirty="0">
                <a:solidFill>
                  <a:schemeClr val="accent5"/>
                </a:solidFill>
              </a:rPr>
              <a:t> </a:t>
            </a:r>
            <a:r>
              <a:rPr lang="de-DE" sz="1600" dirty="0"/>
              <a:t>des Außenraums des Schulgeländes </a:t>
            </a:r>
          </a:p>
          <a:p>
            <a:pPr>
              <a:spcBef>
                <a:spcPts val="2400"/>
              </a:spcBef>
            </a:pPr>
            <a:r>
              <a:rPr lang="de-DE" sz="1600" b="1" dirty="0">
                <a:solidFill>
                  <a:schemeClr val="accent5"/>
                </a:solidFill>
              </a:rPr>
              <a:t>Messungen</a:t>
            </a:r>
            <a:r>
              <a:rPr lang="de-DE" sz="1600" dirty="0"/>
              <a:t> mikroklimatologischer Parameter am Schulgelände </a:t>
            </a:r>
          </a:p>
          <a:p>
            <a:pPr>
              <a:spcBef>
                <a:spcPts val="2400"/>
              </a:spcBef>
            </a:pPr>
            <a:r>
              <a:rPr lang="de-DE" sz="1600" b="1" dirty="0" err="1">
                <a:solidFill>
                  <a:schemeClr val="accent5"/>
                </a:solidFill>
              </a:rPr>
              <a:t>Drohnenbefliegung</a:t>
            </a:r>
            <a:r>
              <a:rPr lang="de-DE" sz="1600" dirty="0"/>
              <a:t> zur Messung der Oberflächentemperatur und Verifikation mikroklimatischer Simulationen</a:t>
            </a:r>
          </a:p>
          <a:p>
            <a:pPr>
              <a:spcBef>
                <a:spcPts val="1200"/>
              </a:spcBef>
            </a:pPr>
            <a:endParaRPr lang="de-DE" sz="1600" dirty="0"/>
          </a:p>
          <a:p>
            <a:pPr>
              <a:spcBef>
                <a:spcPts val="1200"/>
              </a:spcBef>
            </a:pPr>
            <a:r>
              <a:rPr lang="de-DE" sz="1600" dirty="0"/>
              <a:t>Entwicklung von </a:t>
            </a:r>
            <a:r>
              <a:rPr lang="de-DE" sz="1600" b="1" dirty="0">
                <a:solidFill>
                  <a:schemeClr val="accent5"/>
                </a:solidFill>
              </a:rPr>
              <a:t>Freiraumgestaltungskonzepten</a:t>
            </a:r>
            <a:r>
              <a:rPr lang="de-DE" sz="1600" dirty="0"/>
              <a:t> durch </a:t>
            </a:r>
            <a:r>
              <a:rPr lang="de-DE" sz="1600" dirty="0" err="1"/>
              <a:t>Schüler:innen</a:t>
            </a:r>
            <a:r>
              <a:rPr lang="de-DE" sz="1600" dirty="0"/>
              <a:t> und anschließende Simulation der Auswirkungen</a:t>
            </a:r>
          </a:p>
          <a:p>
            <a:pPr>
              <a:spcBef>
                <a:spcPts val="1200"/>
              </a:spcBef>
            </a:pPr>
            <a:r>
              <a:rPr lang="de-DE" sz="1600" dirty="0"/>
              <a:t>Gemeinsame </a:t>
            </a:r>
            <a:r>
              <a:rPr lang="de-DE" sz="1600" b="1" dirty="0">
                <a:solidFill>
                  <a:schemeClr val="accent5"/>
                </a:solidFill>
              </a:rPr>
              <a:t>Umsetzung</a:t>
            </a:r>
            <a:r>
              <a:rPr lang="de-DE" sz="1600" dirty="0"/>
              <a:t> von Maßnahmen im Rahmen finanzieller, </a:t>
            </a:r>
            <a:r>
              <a:rPr lang="de-DE" sz="1600" dirty="0" err="1"/>
              <a:t>organistorischer</a:t>
            </a:r>
            <a:r>
              <a:rPr lang="de-DE" sz="1600" dirty="0"/>
              <a:t> und rechtlicher Möglichkeiten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1BBD553-005F-BDB8-7B47-55F70393E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Methoden und Forschungsarbeiten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EAAE48-E36E-26EA-D943-78353DF6D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  <p:pic>
        <p:nvPicPr>
          <p:cNvPr id="7" name="Grafik 6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413D35D1-62BF-5BB8-8137-279BF0438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23" y="1566850"/>
            <a:ext cx="900000" cy="900000"/>
          </a:xfrm>
          <a:prstGeom prst="rect">
            <a:avLst/>
          </a:prstGeom>
          <a:ln>
            <a:noFill/>
          </a:ln>
        </p:spPr>
      </p:pic>
      <p:pic>
        <p:nvPicPr>
          <p:cNvPr id="9" name="Grafik 8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68048FFE-F78D-82F9-BC1B-C8C5954D5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23" y="2764855"/>
            <a:ext cx="900000" cy="900000"/>
          </a:xfrm>
          <a:prstGeom prst="rect">
            <a:avLst/>
          </a:prstGeom>
          <a:ln>
            <a:noFill/>
          </a:ln>
        </p:spPr>
      </p:pic>
      <p:pic>
        <p:nvPicPr>
          <p:cNvPr id="11" name="Grafik 10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0E5EE164-AD8B-698C-D2B5-955F3B77F3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223" y="4723613"/>
            <a:ext cx="900000" cy="900000"/>
          </a:xfrm>
          <a:prstGeom prst="rect">
            <a:avLst/>
          </a:prstGeom>
          <a:ln>
            <a:noFill/>
          </a:ln>
        </p:spPr>
      </p:pic>
      <p:pic>
        <p:nvPicPr>
          <p:cNvPr id="13" name="Grafik 12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D3F9DE1A-C5BE-E296-05F9-601B5B5D08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223" y="5671101"/>
            <a:ext cx="900000" cy="900000"/>
          </a:xfrm>
          <a:prstGeom prst="rect">
            <a:avLst/>
          </a:prstGeom>
          <a:ln>
            <a:noFill/>
          </a:ln>
        </p:spPr>
      </p:pic>
      <p:pic>
        <p:nvPicPr>
          <p:cNvPr id="15" name="Grafik 14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7E76F93D-C1D0-A3DA-89C3-F6C1E24022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223" y="3754394"/>
            <a:ext cx="900000" cy="90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2305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52F46AA-9DC1-CCFB-87C5-7522703A3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Kleines Klimaglossar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A98256A-5674-0D05-2C32-F60BC31E1F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B1980B9-1D35-7999-CCC6-59FEEB71981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15/07/2026</a:t>
            </a:fld>
            <a:endParaRPr lang="en-GB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6D46B1D-E940-B0F7-B3F1-071B5CF9FE12}"/>
              </a:ext>
            </a:extLst>
          </p:cNvPr>
          <p:cNvSpPr txBox="1"/>
          <p:nvPr/>
        </p:nvSpPr>
        <p:spPr bwMode="auto">
          <a:xfrm>
            <a:off x="704579" y="5605290"/>
            <a:ext cx="994166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200" i="1" kern="0">
                <a:solidFill>
                  <a:schemeClr val="tx1"/>
                </a:solidFill>
              </a:rPr>
              <a:t>Eigene Darstellung nach www.umweltbundesamt.at</a:t>
            </a:r>
            <a:endParaRPr lang="en-US" sz="1200" i="1" kern="0" err="1">
              <a:solidFill>
                <a:schemeClr val="tx1"/>
              </a:solidFill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7A49E72B-6008-468B-B8DA-5A158AA24793}"/>
              </a:ext>
            </a:extLst>
          </p:cNvPr>
          <p:cNvSpPr/>
          <p:nvPr/>
        </p:nvSpPr>
        <p:spPr bwMode="auto">
          <a:xfrm>
            <a:off x="523875" y="2064305"/>
            <a:ext cx="3257550" cy="2867025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87C5DCE8-5E3B-8FD9-A98F-694B98BD5368}"/>
              </a:ext>
            </a:extLst>
          </p:cNvPr>
          <p:cNvSpPr/>
          <p:nvPr/>
        </p:nvSpPr>
        <p:spPr bwMode="auto">
          <a:xfrm>
            <a:off x="838200" y="2263927"/>
            <a:ext cx="2628900" cy="67627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Klimaschutz</a:t>
            </a:r>
            <a:endParaRPr kumimoji="0" lang="en-US" sz="16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6646F44-23EB-F872-85C7-41C326C93157}"/>
              </a:ext>
            </a:extLst>
          </p:cNvPr>
          <p:cNvSpPr txBox="1"/>
          <p:nvPr/>
        </p:nvSpPr>
        <p:spPr bwMode="auto">
          <a:xfrm>
            <a:off x="385019" y="3023667"/>
            <a:ext cx="3535262" cy="168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bekämpft die Ursachen des Klimawandels</a:t>
            </a: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=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Maßnahmen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, um die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Reduktion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von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Treibhausgasemissionen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zu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erreichen</a:t>
            </a:r>
            <a:endParaRPr lang="en-US" sz="1400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indent="0">
              <a:spcBef>
                <a:spcPts val="400"/>
              </a:spcBef>
              <a:buFont typeface="Arial" charset="0"/>
              <a:buNone/>
            </a:pPr>
            <a:endParaRPr lang="en-US" sz="1600" kern="0" err="1">
              <a:solidFill>
                <a:schemeClr val="tx1"/>
              </a:solidFill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5CD7F66D-84BB-2AF1-DF87-4155157AD239}"/>
              </a:ext>
            </a:extLst>
          </p:cNvPr>
          <p:cNvSpPr/>
          <p:nvPr/>
        </p:nvSpPr>
        <p:spPr bwMode="auto">
          <a:xfrm>
            <a:off x="4234606" y="2064305"/>
            <a:ext cx="3257550" cy="286702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CBB0A7E0-C06B-894F-8A10-84DDB06C4978}"/>
              </a:ext>
            </a:extLst>
          </p:cNvPr>
          <p:cNvSpPr/>
          <p:nvPr/>
        </p:nvSpPr>
        <p:spPr bwMode="auto">
          <a:xfrm>
            <a:off x="4548931" y="2263927"/>
            <a:ext cx="2628900" cy="67627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Klimaanpassung</a:t>
            </a:r>
            <a:endParaRPr kumimoji="0" lang="en-US" sz="16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B1202AB-D484-DF21-EF02-98E85FFD9819}"/>
              </a:ext>
            </a:extLst>
          </p:cNvPr>
          <p:cNvSpPr txBox="1"/>
          <p:nvPr/>
        </p:nvSpPr>
        <p:spPr bwMode="auto">
          <a:xfrm>
            <a:off x="4095750" y="3023667"/>
            <a:ext cx="3535262" cy="168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bekämpft die Folgen des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Klimawandels</a:t>
            </a: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=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Maßnahmen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, um die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unvermeidbaren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Folgen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des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Klimawandels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zu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bewältigen</a:t>
            </a:r>
            <a:endParaRPr lang="en-US" sz="1400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indent="0">
              <a:spcBef>
                <a:spcPts val="400"/>
              </a:spcBef>
              <a:buFont typeface="Arial" charset="0"/>
              <a:buNone/>
            </a:pPr>
            <a:endParaRPr lang="en-US" sz="1600" kern="0" err="1">
              <a:solidFill>
                <a:schemeClr val="tx1"/>
              </a:solidFill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808A9A3C-4833-F4DC-3696-53B4BAE4432C}"/>
              </a:ext>
            </a:extLst>
          </p:cNvPr>
          <p:cNvSpPr/>
          <p:nvPr/>
        </p:nvSpPr>
        <p:spPr bwMode="auto">
          <a:xfrm>
            <a:off x="8084193" y="2064305"/>
            <a:ext cx="3257550" cy="28670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20AB6BFC-9724-ED3A-CC1A-6340F1E02364}"/>
              </a:ext>
            </a:extLst>
          </p:cNvPr>
          <p:cNvSpPr/>
          <p:nvPr/>
        </p:nvSpPr>
        <p:spPr bwMode="auto">
          <a:xfrm>
            <a:off x="8398518" y="2263927"/>
            <a:ext cx="2628900" cy="67627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1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Klimaresilienz</a:t>
            </a:r>
            <a:endParaRPr kumimoji="0" lang="en-US" sz="16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F4D7DD0-3490-C8E1-597D-8F67F0333802}"/>
              </a:ext>
            </a:extLst>
          </p:cNvPr>
          <p:cNvSpPr txBox="1"/>
          <p:nvPr/>
        </p:nvSpPr>
        <p:spPr bwMode="auto">
          <a:xfrm>
            <a:off x="7945337" y="3023667"/>
            <a:ext cx="3535262" cy="119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beschreibt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die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Fähigkeit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eines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Systems, die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Folgen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der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Erderwärmung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auszuhalten</a:t>
            </a:r>
            <a:endParaRPr lang="en-US" sz="1400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indent="0">
              <a:spcBef>
                <a:spcPts val="400"/>
              </a:spcBef>
              <a:buFont typeface="Arial" charset="0"/>
              <a:buNone/>
            </a:pPr>
            <a:endParaRPr lang="en-US" sz="1600" kern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229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 gray cat wearing a blue jacket and an orange shirt">
            <a:extLst>
              <a:ext uri="{FF2B5EF4-FFF2-40B4-BE49-F238E27FC236}">
                <a16:creationId xmlns:a16="http://schemas.microsoft.com/office/drawing/2014/main" id="{DBEFABC8-174A-6A03-B743-6EC42A48E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0" y="4687237"/>
            <a:ext cx="3587749" cy="200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Denkblase: wolkenförmig 13">
            <a:extLst>
              <a:ext uri="{FF2B5EF4-FFF2-40B4-BE49-F238E27FC236}">
                <a16:creationId xmlns:a16="http://schemas.microsoft.com/office/drawing/2014/main" id="{C373F520-83D8-7F6F-86DE-42F8774F7DD6}"/>
              </a:ext>
            </a:extLst>
          </p:cNvPr>
          <p:cNvSpPr/>
          <p:nvPr/>
        </p:nvSpPr>
        <p:spPr bwMode="auto">
          <a:xfrm>
            <a:off x="7196137" y="1142999"/>
            <a:ext cx="4910137" cy="3412423"/>
          </a:xfrm>
          <a:prstGeom prst="cloudCallout">
            <a:avLst>
              <a:gd name="adj1" fmla="val 1856"/>
              <a:gd name="adj2" fmla="val 62104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52F46AA-9DC1-CCFB-87C5-7522703A3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Kleines Klimaglossar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A98256A-5674-0D05-2C32-F60BC31E1F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B1980B9-1D35-7999-CCC6-59FEEB71981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15/07/2026</a:t>
            </a:fld>
            <a:endParaRPr lang="en-GB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FCB34898-90C5-BBC1-A2EB-BF9EA22C2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3" y="1580395"/>
            <a:ext cx="7067550" cy="442912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FF1AA4D-999E-87C5-250D-286A85C36C54}"/>
              </a:ext>
            </a:extLst>
          </p:cNvPr>
          <p:cNvSpPr txBox="1"/>
          <p:nvPr/>
        </p:nvSpPr>
        <p:spPr bwMode="auto">
          <a:xfrm>
            <a:off x="7927942" y="1817298"/>
            <a:ext cx="3806858" cy="1928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400" kern="0">
                <a:solidFill>
                  <a:schemeClr val="tx1"/>
                </a:solidFill>
              </a:rPr>
              <a:t>Je weniger Klimaschutz wir betreiben,…</a:t>
            </a:r>
          </a:p>
          <a:p>
            <a:pPr indent="0">
              <a:spcBef>
                <a:spcPts val="400"/>
              </a:spcBef>
              <a:buFont typeface="Arial" charset="0"/>
              <a:buNone/>
            </a:pPr>
            <a:endParaRPr lang="de-DE" sz="1400" kern="0">
              <a:solidFill>
                <a:schemeClr val="tx1"/>
              </a:solidFill>
            </a:endParaRPr>
          </a:p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400" kern="0">
                <a:solidFill>
                  <a:schemeClr val="tx1"/>
                </a:solidFill>
              </a:rPr>
              <a:t>…desto größer müssen die Anstrengungen der Klimaanpassung werden</a:t>
            </a:r>
          </a:p>
          <a:p>
            <a:pPr indent="0">
              <a:spcBef>
                <a:spcPts val="400"/>
              </a:spcBef>
              <a:buFont typeface="Arial" charset="0"/>
              <a:buNone/>
            </a:pPr>
            <a:endParaRPr lang="de-DE" sz="1400" kern="0">
              <a:solidFill>
                <a:schemeClr val="tx1"/>
              </a:solidFill>
            </a:endParaRPr>
          </a:p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400" kern="0">
                <a:solidFill>
                  <a:schemeClr val="tx1"/>
                </a:solidFill>
              </a:rPr>
              <a:t>…desto resilienter (widerstandsfähiger) </a:t>
            </a:r>
            <a:br>
              <a:rPr lang="de-DE" sz="1400" kern="0">
                <a:solidFill>
                  <a:schemeClr val="tx1"/>
                </a:solidFill>
              </a:rPr>
            </a:br>
            <a:r>
              <a:rPr lang="de-DE" sz="1400" kern="0">
                <a:solidFill>
                  <a:schemeClr val="tx1"/>
                </a:solidFill>
              </a:rPr>
              <a:t>müssen wir gegenüber veränderten Klimabedingungen werden.</a:t>
            </a:r>
            <a:endParaRPr lang="en-US" sz="1400" kern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295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431E00A-CE88-E1EF-9B5C-2A7041BDFA07}"/>
              </a:ext>
            </a:extLst>
          </p:cNvPr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9698" y="1142161"/>
            <a:ext cx="7335519" cy="554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F0603622-D636-053A-91C8-A8021E45C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Klimafreundliche Entscheidungen</a:t>
            </a:r>
            <a:endParaRPr lang="en-US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52722B83-054B-F6B9-34D3-F5D9FBC70704}"/>
              </a:ext>
            </a:extLst>
          </p:cNvPr>
          <p:cNvSpPr txBox="1"/>
          <p:nvPr/>
        </p:nvSpPr>
        <p:spPr bwMode="auto">
          <a:xfrm>
            <a:off x="1342417" y="6262899"/>
            <a:ext cx="99416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200" i="1" kern="0">
                <a:solidFill>
                  <a:schemeClr val="tx1"/>
                </a:solidFill>
              </a:rPr>
              <a:t>Quelle: Schwierigkeitsgrad und Wirksamkeit klimafreundlicher Entscheidungen – T. Brudermann &amp; A. </a:t>
            </a:r>
            <a:r>
              <a:rPr lang="de-DE" sz="1200" i="1" kern="0" err="1">
                <a:solidFill>
                  <a:schemeClr val="tx1"/>
                </a:solidFill>
              </a:rPr>
              <a:t>Hoeben</a:t>
            </a:r>
            <a:r>
              <a:rPr lang="de-DE" sz="1200" i="1" kern="0">
                <a:solidFill>
                  <a:schemeClr val="tx1"/>
                </a:solidFill>
              </a:rPr>
              <a:t> – Die Kunst der Ausrede </a:t>
            </a:r>
            <a:br>
              <a:rPr lang="de-DE" sz="1200" i="1" kern="0">
                <a:solidFill>
                  <a:schemeClr val="tx1"/>
                </a:solidFill>
              </a:rPr>
            </a:br>
            <a:r>
              <a:rPr lang="de-DE" sz="1200" i="1" kern="0">
                <a:solidFill>
                  <a:schemeClr val="tx1"/>
                </a:solidFill>
              </a:rPr>
              <a:t>(</a:t>
            </a:r>
            <a:r>
              <a:rPr lang="de-DE" sz="1200" i="1" kern="0" err="1">
                <a:solidFill>
                  <a:schemeClr val="tx1"/>
                </a:solidFill>
              </a:rPr>
              <a:t>Oekom</a:t>
            </a:r>
            <a:r>
              <a:rPr lang="de-DE" sz="1200" i="1" kern="0">
                <a:solidFill>
                  <a:schemeClr val="tx1"/>
                </a:solidFill>
              </a:rPr>
              <a:t> Verlag) – CC-BY-ND; https://www.klimapsychologie.com/</a:t>
            </a:r>
            <a:endParaRPr lang="en-US" sz="1200" i="1" kern="0" err="1">
              <a:solidFill>
                <a:schemeClr val="tx1"/>
              </a:solidFill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EDB9F9A-5DB2-1AF7-80F2-07F9CE115220}"/>
              </a:ext>
            </a:extLst>
          </p:cNvPr>
          <p:cNvSpPr/>
          <p:nvPr/>
        </p:nvSpPr>
        <p:spPr bwMode="auto">
          <a:xfrm>
            <a:off x="5968379" y="2134196"/>
            <a:ext cx="5454519" cy="337312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427B2C9-AD05-6095-A8CB-7B74B38948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3" t="38968" r="68811" b="50036"/>
          <a:stretch/>
        </p:blipFill>
        <p:spPr bwMode="auto">
          <a:xfrm>
            <a:off x="390720" y="2913825"/>
            <a:ext cx="1354826" cy="783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8FFB7FF-6147-2C89-C97A-6331AA8B73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78" t="65981" r="53463" b="21601"/>
          <a:stretch/>
        </p:blipFill>
        <p:spPr bwMode="auto">
          <a:xfrm>
            <a:off x="222981" y="4982656"/>
            <a:ext cx="1456891" cy="884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7A8E8CC5-5AF3-8A3B-633A-D90A941D9F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0" t="46579" r="43424" b="44000"/>
          <a:stretch/>
        </p:blipFill>
        <p:spPr bwMode="auto">
          <a:xfrm>
            <a:off x="3820707" y="3079958"/>
            <a:ext cx="1354826" cy="67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02F11D1-F61D-25A7-3FAB-59A79E5666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75" t="57921" r="39532" b="31083"/>
          <a:stretch/>
        </p:blipFill>
        <p:spPr bwMode="auto">
          <a:xfrm>
            <a:off x="3822720" y="4965893"/>
            <a:ext cx="1120808" cy="783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DEF34A81-EC1A-A4FF-C463-9E981CC737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71" t="67403" r="13070" b="21601"/>
          <a:stretch/>
        </p:blipFill>
        <p:spPr bwMode="auto">
          <a:xfrm>
            <a:off x="1418933" y="1393319"/>
            <a:ext cx="1456891" cy="783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0A92E717-A40F-F8CC-3D98-B65CF2BA74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67" t="33846" r="51640" b="55158"/>
          <a:stretch/>
        </p:blipFill>
        <p:spPr bwMode="auto">
          <a:xfrm>
            <a:off x="249733" y="4009938"/>
            <a:ext cx="1120808" cy="783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F7759BAC-4FE5-4333-3A3E-99BFADFC55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85" t="29675" r="40322" b="59329"/>
          <a:stretch/>
        </p:blipFill>
        <p:spPr bwMode="auto">
          <a:xfrm>
            <a:off x="1549921" y="4187968"/>
            <a:ext cx="1120808" cy="783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4B7D4737-9969-69C7-5138-728FC42E9C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25" t="29695" r="13382" b="53811"/>
          <a:stretch/>
        </p:blipFill>
        <p:spPr bwMode="auto">
          <a:xfrm>
            <a:off x="2186298" y="2270644"/>
            <a:ext cx="1120808" cy="1174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D31515BC-7394-BFD2-AB44-7156CC72F0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07" t="21685" r="29000" b="67319"/>
          <a:stretch/>
        </p:blipFill>
        <p:spPr bwMode="auto">
          <a:xfrm>
            <a:off x="249733" y="1998193"/>
            <a:ext cx="1120808" cy="783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D3D00F57-D8AE-8672-08F7-F4FE2F5528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2" t="71004" r="71422" b="21733"/>
          <a:stretch/>
        </p:blipFill>
        <p:spPr bwMode="auto">
          <a:xfrm>
            <a:off x="2259147" y="3492288"/>
            <a:ext cx="1288852" cy="517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7C0C4CD7-A704-78BC-443C-56A1C810FA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1" t="60176" r="69416" b="28828"/>
          <a:stretch/>
        </p:blipFill>
        <p:spPr bwMode="auto">
          <a:xfrm>
            <a:off x="2842416" y="1363140"/>
            <a:ext cx="1120808" cy="783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2A762A4C-3C4C-F944-AF5D-D69EAF3ACBBA}"/>
              </a:ext>
            </a:extLst>
          </p:cNvPr>
          <p:cNvGrpSpPr>
            <a:grpSpLocks noChangeAspect="1"/>
          </p:cNvGrpSpPr>
          <p:nvPr/>
        </p:nvGrpSpPr>
        <p:grpSpPr>
          <a:xfrm>
            <a:off x="3452484" y="4257359"/>
            <a:ext cx="1811580" cy="746896"/>
            <a:chOff x="9051309" y="3523249"/>
            <a:chExt cx="1410008" cy="581332"/>
          </a:xfrm>
        </p:grpSpPr>
        <p:pic>
          <p:nvPicPr>
            <p:cNvPr id="31" name="Picture 2">
              <a:extLst>
                <a:ext uri="{FF2B5EF4-FFF2-40B4-BE49-F238E27FC236}">
                  <a16:creationId xmlns:a16="http://schemas.microsoft.com/office/drawing/2014/main" id="{86AEB5B7-9CFE-C5E8-31E7-490D511753B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77" t="51364" r="59441" b="40063"/>
            <a:stretch/>
          </p:blipFill>
          <p:spPr bwMode="auto">
            <a:xfrm>
              <a:off x="9051309" y="3523249"/>
              <a:ext cx="1238319" cy="475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" name="Rechteck 1023">
              <a:extLst>
                <a:ext uri="{FF2B5EF4-FFF2-40B4-BE49-F238E27FC236}">
                  <a16:creationId xmlns:a16="http://schemas.microsoft.com/office/drawing/2014/main" id="{A95EDEEF-9BF6-806B-0BD7-AF357DF7B742}"/>
                </a:ext>
              </a:extLst>
            </p:cNvPr>
            <p:cNvSpPr/>
            <p:nvPr/>
          </p:nvSpPr>
          <p:spPr bwMode="auto">
            <a:xfrm>
              <a:off x="10117939" y="3794525"/>
              <a:ext cx="343378" cy="31005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</p:grpSp>
      <p:grpSp>
        <p:nvGrpSpPr>
          <p:cNvPr id="1025" name="Gruppieren 1024">
            <a:extLst>
              <a:ext uri="{FF2B5EF4-FFF2-40B4-BE49-F238E27FC236}">
                <a16:creationId xmlns:a16="http://schemas.microsoft.com/office/drawing/2014/main" id="{B090D723-804F-9286-8B08-0F5E35157EA6}"/>
              </a:ext>
            </a:extLst>
          </p:cNvPr>
          <p:cNvGrpSpPr>
            <a:grpSpLocks noChangeAspect="1"/>
          </p:cNvGrpSpPr>
          <p:nvPr/>
        </p:nvGrpSpPr>
        <p:grpSpPr>
          <a:xfrm>
            <a:off x="3782943" y="1605720"/>
            <a:ext cx="1368471" cy="1087504"/>
            <a:chOff x="3411724" y="1689041"/>
            <a:chExt cx="1065123" cy="846437"/>
          </a:xfrm>
        </p:grpSpPr>
        <p:pic>
          <p:nvPicPr>
            <p:cNvPr id="1027" name="Picture 2">
              <a:extLst>
                <a:ext uri="{FF2B5EF4-FFF2-40B4-BE49-F238E27FC236}">
                  <a16:creationId xmlns:a16="http://schemas.microsoft.com/office/drawing/2014/main" id="{58EBFF7E-DCA9-71AF-842D-6B211CE3C30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54" t="54907" r="51353" b="34097"/>
            <a:stretch/>
          </p:blipFill>
          <p:spPr bwMode="auto">
            <a:xfrm>
              <a:off x="3600964" y="1925878"/>
              <a:ext cx="872359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8" name="Rechteck 1027">
              <a:extLst>
                <a:ext uri="{FF2B5EF4-FFF2-40B4-BE49-F238E27FC236}">
                  <a16:creationId xmlns:a16="http://schemas.microsoft.com/office/drawing/2014/main" id="{43403B9C-A484-0C47-963C-8398C04B71E0}"/>
                </a:ext>
              </a:extLst>
            </p:cNvPr>
            <p:cNvSpPr/>
            <p:nvPr/>
          </p:nvSpPr>
          <p:spPr bwMode="auto">
            <a:xfrm>
              <a:off x="3411724" y="1762260"/>
              <a:ext cx="343378" cy="31005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1029" name="Rechteck 1028">
              <a:extLst>
                <a:ext uri="{FF2B5EF4-FFF2-40B4-BE49-F238E27FC236}">
                  <a16:creationId xmlns:a16="http://schemas.microsoft.com/office/drawing/2014/main" id="{1CFBB5A7-2BD9-0337-F766-30863734FCB2}"/>
                </a:ext>
              </a:extLst>
            </p:cNvPr>
            <p:cNvSpPr/>
            <p:nvPr/>
          </p:nvSpPr>
          <p:spPr bwMode="auto">
            <a:xfrm>
              <a:off x="4133469" y="1689041"/>
              <a:ext cx="343378" cy="31005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C06F747-02C5-0130-C00B-DF970B282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030" y="5167343"/>
            <a:ext cx="1286414" cy="7341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9862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0603622-D636-053A-91C8-A8021E45C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Klimafreundliche Entscheidungen</a:t>
            </a:r>
            <a:endParaRPr lang="en-US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52722B83-054B-F6B9-34D3-F5D9FBC70704}"/>
              </a:ext>
            </a:extLst>
          </p:cNvPr>
          <p:cNvSpPr txBox="1"/>
          <p:nvPr/>
        </p:nvSpPr>
        <p:spPr bwMode="auto">
          <a:xfrm>
            <a:off x="1342417" y="6262899"/>
            <a:ext cx="99416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200" i="1" kern="0">
                <a:solidFill>
                  <a:schemeClr val="tx1"/>
                </a:solidFill>
              </a:rPr>
              <a:t>Quelle: Schwierigkeitsgrad und Wirksamkeit klimafreundlicher Entscheidungen – T. Brudermann &amp; A. </a:t>
            </a:r>
            <a:r>
              <a:rPr lang="de-DE" sz="1200" i="1" kern="0" err="1">
                <a:solidFill>
                  <a:schemeClr val="tx1"/>
                </a:solidFill>
              </a:rPr>
              <a:t>Hoeben</a:t>
            </a:r>
            <a:r>
              <a:rPr lang="de-DE" sz="1200" i="1" kern="0">
                <a:solidFill>
                  <a:schemeClr val="tx1"/>
                </a:solidFill>
              </a:rPr>
              <a:t> – Die Kunst der Ausrede </a:t>
            </a:r>
            <a:br>
              <a:rPr lang="de-DE" sz="1200" i="1" kern="0">
                <a:solidFill>
                  <a:schemeClr val="tx1"/>
                </a:solidFill>
              </a:rPr>
            </a:br>
            <a:r>
              <a:rPr lang="de-DE" sz="1200" i="1" kern="0">
                <a:solidFill>
                  <a:schemeClr val="tx1"/>
                </a:solidFill>
              </a:rPr>
              <a:t>(</a:t>
            </a:r>
            <a:r>
              <a:rPr lang="de-DE" sz="1200" i="1" kern="0" err="1">
                <a:solidFill>
                  <a:schemeClr val="tx1"/>
                </a:solidFill>
              </a:rPr>
              <a:t>Oekom</a:t>
            </a:r>
            <a:r>
              <a:rPr lang="de-DE" sz="1200" i="1" kern="0">
                <a:solidFill>
                  <a:schemeClr val="tx1"/>
                </a:solidFill>
              </a:rPr>
              <a:t> Verlag) – CC-BY-ND; https://www.klimapsychologie.com/</a:t>
            </a:r>
            <a:endParaRPr lang="en-US" sz="1200" i="1" kern="0" err="1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DA343D-F324-CDA5-3DC1-86BE754509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3" t="38968" r="68811" b="50036"/>
          <a:stretch/>
        </p:blipFill>
        <p:spPr bwMode="auto">
          <a:xfrm>
            <a:off x="8608573" y="1734193"/>
            <a:ext cx="1855924" cy="107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632B1AA7-BE84-8246-6C1F-4D5583B574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78" t="65981" r="53463" b="21601"/>
          <a:stretch/>
        </p:blipFill>
        <p:spPr bwMode="auto">
          <a:xfrm>
            <a:off x="6277467" y="4603033"/>
            <a:ext cx="1995742" cy="121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17BFDB54-BF7C-3D57-2BFC-4DDB688445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0" t="46579" r="43424" b="44000"/>
          <a:stretch/>
        </p:blipFill>
        <p:spPr bwMode="auto">
          <a:xfrm>
            <a:off x="4355855" y="3689799"/>
            <a:ext cx="1855924" cy="91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FFA826D2-C607-72CC-D654-0F3558ADFC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75" t="57921" r="39532" b="31083"/>
          <a:stretch/>
        </p:blipFill>
        <p:spPr bwMode="auto">
          <a:xfrm>
            <a:off x="3822716" y="4965889"/>
            <a:ext cx="1535355" cy="107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10DC0ABB-1D0C-D9EE-631A-233A2BF72A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71" t="67403" r="13070" b="21601"/>
          <a:stretch/>
        </p:blipFill>
        <p:spPr bwMode="auto">
          <a:xfrm>
            <a:off x="6528480" y="1554296"/>
            <a:ext cx="1995742" cy="107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E9594798-DE70-4ED9-BE0D-DA92FC7428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67" t="33846" r="51640" b="55158"/>
          <a:stretch/>
        </p:blipFill>
        <p:spPr bwMode="auto">
          <a:xfrm>
            <a:off x="249729" y="3610791"/>
            <a:ext cx="1535355" cy="107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B144A3A9-F20C-1F37-50A5-6309F0547D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85" t="29675" r="40322" b="59329"/>
          <a:stretch/>
        </p:blipFill>
        <p:spPr bwMode="auto">
          <a:xfrm>
            <a:off x="2021631" y="4070035"/>
            <a:ext cx="1535355" cy="107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0C6C1305-0264-188B-BD56-6457D29563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25" t="29695" r="13382" b="53811"/>
          <a:stretch/>
        </p:blipFill>
        <p:spPr bwMode="auto">
          <a:xfrm>
            <a:off x="2186294" y="2270640"/>
            <a:ext cx="1535355" cy="1609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4823AA39-3AEF-EAFA-6612-7DAEEFDB4E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07" t="21685" r="29000" b="67319"/>
          <a:stretch/>
        </p:blipFill>
        <p:spPr bwMode="auto">
          <a:xfrm>
            <a:off x="249729" y="1998189"/>
            <a:ext cx="1535355" cy="107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0469332A-633F-07B3-4003-E1254C3A6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2" t="71004" r="71422" b="21733"/>
          <a:stretch/>
        </p:blipFill>
        <p:spPr bwMode="auto">
          <a:xfrm>
            <a:off x="6849879" y="3396858"/>
            <a:ext cx="1765552" cy="708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A1D07132-C99D-175C-E136-D52BCDFBB3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1" t="60176" r="69416" b="28828"/>
          <a:stretch/>
        </p:blipFill>
        <p:spPr bwMode="auto">
          <a:xfrm>
            <a:off x="9058153" y="4562691"/>
            <a:ext cx="1535355" cy="107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5953FFF2-5798-D80D-48D9-430813DB7598}"/>
              </a:ext>
            </a:extLst>
          </p:cNvPr>
          <p:cNvGrpSpPr>
            <a:grpSpLocks noChangeAspect="1"/>
          </p:cNvGrpSpPr>
          <p:nvPr/>
        </p:nvGrpSpPr>
        <p:grpSpPr>
          <a:xfrm>
            <a:off x="9058154" y="3523239"/>
            <a:ext cx="2481616" cy="1023143"/>
            <a:chOff x="9051309" y="3523249"/>
            <a:chExt cx="1410008" cy="581332"/>
          </a:xfrm>
        </p:grpSpPr>
        <p:pic>
          <p:nvPicPr>
            <p:cNvPr id="2" name="Picture 2">
              <a:extLst>
                <a:ext uri="{FF2B5EF4-FFF2-40B4-BE49-F238E27FC236}">
                  <a16:creationId xmlns:a16="http://schemas.microsoft.com/office/drawing/2014/main" id="{8EE5EE16-D351-3196-CDDC-952FAC7BDC4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77" t="51364" r="59441" b="40063"/>
            <a:stretch/>
          </p:blipFill>
          <p:spPr bwMode="auto">
            <a:xfrm>
              <a:off x="9051309" y="3523249"/>
              <a:ext cx="1238319" cy="475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F305A5EB-BAEF-C686-1284-D7D8597E8C7B}"/>
                </a:ext>
              </a:extLst>
            </p:cNvPr>
            <p:cNvSpPr/>
            <p:nvPr/>
          </p:nvSpPr>
          <p:spPr bwMode="auto">
            <a:xfrm>
              <a:off x="10117939" y="3794525"/>
              <a:ext cx="343378" cy="31005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3291A4C4-A10C-B2D1-F24C-013447FBD329}"/>
              </a:ext>
            </a:extLst>
          </p:cNvPr>
          <p:cNvGrpSpPr>
            <a:grpSpLocks noChangeAspect="1"/>
          </p:cNvGrpSpPr>
          <p:nvPr/>
        </p:nvGrpSpPr>
        <p:grpSpPr>
          <a:xfrm>
            <a:off x="3782939" y="1605715"/>
            <a:ext cx="1874616" cy="1489730"/>
            <a:chOff x="3411724" y="1689041"/>
            <a:chExt cx="1065123" cy="846437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BAC9D8D1-E0D5-7F85-4FA6-8DBEBBD0FF0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54" t="54907" r="51353" b="34097"/>
            <a:stretch/>
          </p:blipFill>
          <p:spPr bwMode="auto">
            <a:xfrm>
              <a:off x="3600964" y="1925878"/>
              <a:ext cx="872359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5417C825-190A-8602-3031-73E11F54A75B}"/>
                </a:ext>
              </a:extLst>
            </p:cNvPr>
            <p:cNvSpPr/>
            <p:nvPr/>
          </p:nvSpPr>
          <p:spPr bwMode="auto">
            <a:xfrm>
              <a:off x="3411724" y="1762260"/>
              <a:ext cx="343378" cy="31005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6B3DDF43-90A7-ED47-6802-74611CA64803}"/>
                </a:ext>
              </a:extLst>
            </p:cNvPr>
            <p:cNvSpPr/>
            <p:nvPr/>
          </p:nvSpPr>
          <p:spPr bwMode="auto">
            <a:xfrm>
              <a:off x="4133469" y="1689041"/>
              <a:ext cx="343378" cy="31005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C817588B-74B5-D238-36B9-4CEFADE03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276" y="4789938"/>
            <a:ext cx="1847131" cy="107560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407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0603622-D636-053A-91C8-A8021E45C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Klimafreundliche Entscheidungen</a:t>
            </a:r>
            <a:endParaRPr lang="en-US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52722B83-054B-F6B9-34D3-F5D9FBC70704}"/>
              </a:ext>
            </a:extLst>
          </p:cNvPr>
          <p:cNvSpPr txBox="1"/>
          <p:nvPr/>
        </p:nvSpPr>
        <p:spPr bwMode="auto">
          <a:xfrm>
            <a:off x="1342417" y="6262899"/>
            <a:ext cx="99416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200" i="1" kern="0">
                <a:solidFill>
                  <a:schemeClr val="tx1"/>
                </a:solidFill>
              </a:rPr>
              <a:t>Quelle: Schwierigkeitsgrad und Wirksamkeit klimafreundlicher Entscheidungen – T. Brudermann &amp; A. </a:t>
            </a:r>
            <a:r>
              <a:rPr lang="de-DE" sz="1200" i="1" kern="0" err="1">
                <a:solidFill>
                  <a:schemeClr val="tx1"/>
                </a:solidFill>
              </a:rPr>
              <a:t>Hoeben</a:t>
            </a:r>
            <a:r>
              <a:rPr lang="de-DE" sz="1200" i="1" kern="0">
                <a:solidFill>
                  <a:schemeClr val="tx1"/>
                </a:solidFill>
              </a:rPr>
              <a:t> – Die Kunst der Ausrede </a:t>
            </a:r>
            <a:br>
              <a:rPr lang="de-DE" sz="1200" i="1" kern="0">
                <a:solidFill>
                  <a:schemeClr val="tx1"/>
                </a:solidFill>
              </a:rPr>
            </a:br>
            <a:r>
              <a:rPr lang="de-DE" sz="1200" i="1" kern="0">
                <a:solidFill>
                  <a:schemeClr val="tx1"/>
                </a:solidFill>
              </a:rPr>
              <a:t>(</a:t>
            </a:r>
            <a:r>
              <a:rPr lang="de-DE" sz="1200" i="1" kern="0" err="1">
                <a:solidFill>
                  <a:schemeClr val="tx1"/>
                </a:solidFill>
              </a:rPr>
              <a:t>Oekom</a:t>
            </a:r>
            <a:r>
              <a:rPr lang="de-DE" sz="1200" i="1" kern="0">
                <a:solidFill>
                  <a:schemeClr val="tx1"/>
                </a:solidFill>
              </a:rPr>
              <a:t> Verlag) – CC-BY-ND; https://www.klimapsychologie.com/</a:t>
            </a:r>
            <a:endParaRPr lang="en-US" sz="1200" i="1" kern="0" err="1">
              <a:solidFill>
                <a:schemeClr val="tx1"/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DB6FE9F-9848-A562-3AD3-5CBDE75B8289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rcRect l="4399" t="5019" r="3519" b="8108"/>
          <a:stretch/>
        </p:blipFill>
        <p:spPr>
          <a:xfrm>
            <a:off x="2627951" y="1295270"/>
            <a:ext cx="6930616" cy="4963697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3FB846-935C-1935-4252-FC24EE7F0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874" y="3889706"/>
            <a:ext cx="961876" cy="59860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181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7200B7F5-02DB-0328-9A5B-7FC8AFB86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Moralisches Lizensieren</a:t>
            </a:r>
            <a:endParaRPr lang="en-US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CCAB9AA-205A-FF7B-3E8C-271DF8565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167F6EC-59F6-4747-AD02-8B2929E149E7}" type="slidenum">
              <a:rPr lang="en-GB" noProof="0" smtClean="0"/>
              <a:pPr>
                <a:defRPr/>
              </a:pPr>
              <a:t>18</a:t>
            </a:fld>
            <a:endParaRPr lang="en-GB" sz="1867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56F2E0-8464-43F0-D28A-4CE00884FA7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822CDA6A-1854-574C-A769-87800A426702}" type="datetime1">
              <a:rPr lang="en-GB" noProof="0" smtClean="0"/>
              <a:t>15/07/2026</a:t>
            </a:fld>
            <a:endParaRPr lang="en-GB" sz="1867" noProof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823F6BB-3316-1CE8-5FAC-E3EC555B46EC}"/>
              </a:ext>
            </a:extLst>
          </p:cNvPr>
          <p:cNvSpPr txBox="1"/>
          <p:nvPr/>
        </p:nvSpPr>
        <p:spPr bwMode="auto">
          <a:xfrm>
            <a:off x="1985510" y="6262899"/>
            <a:ext cx="994166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200" i="1" kern="0">
                <a:solidFill>
                  <a:schemeClr val="tx1"/>
                </a:solidFill>
              </a:rPr>
              <a:t>Quelle: A. </a:t>
            </a:r>
            <a:r>
              <a:rPr lang="de-DE" sz="1200" i="1" kern="0" err="1">
                <a:solidFill>
                  <a:schemeClr val="tx1"/>
                </a:solidFill>
              </a:rPr>
              <a:t>Hoeben</a:t>
            </a:r>
            <a:r>
              <a:rPr lang="de-DE" sz="1200" i="1" kern="0">
                <a:solidFill>
                  <a:schemeClr val="tx1"/>
                </a:solidFill>
              </a:rPr>
              <a:t> &amp; T. Brudermann – CC-BY-ND ; https://www.klimapsychologie.com/</a:t>
            </a:r>
            <a:endParaRPr lang="en-US" sz="1200" i="1" kern="0" err="1">
              <a:solidFill>
                <a:schemeClr val="tx1"/>
              </a:solidFill>
            </a:endParaRPr>
          </a:p>
        </p:txBody>
      </p:sp>
      <p:pic>
        <p:nvPicPr>
          <p:cNvPr id="1026" name="Picture 2" descr="Moralisches Lizensieren und Realität: Subjektiv kann es sich so anfühlen, dass kleine Massnahmen die großen umweltschädlichen Entscheidungen kompensieren. Objektiv gesehen trifft das nicht zu.">
            <a:extLst>
              <a:ext uri="{FF2B5EF4-FFF2-40B4-BE49-F238E27FC236}">
                <a16:creationId xmlns:a16="http://schemas.microsoft.com/office/drawing/2014/main" id="{1FCE71EC-CD50-1DBB-5FF0-0D44C45C5001}"/>
              </a:ext>
            </a:extLst>
          </p:cNvPr>
          <p:cNvPicPr>
            <a:picLocks noGrp="1" noChangeAspect="1" noChangeArrowheads="1"/>
          </p:cNvPicPr>
          <p:nvPr>
            <p:ph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577"/>
          <a:stretch/>
        </p:blipFill>
        <p:spPr bwMode="auto">
          <a:xfrm>
            <a:off x="502971" y="1345385"/>
            <a:ext cx="8038128" cy="458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68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7200B7F5-02DB-0328-9A5B-7FC8AFB86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Moralisches Lizensieren</a:t>
            </a:r>
            <a:endParaRPr lang="en-US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CCAB9AA-205A-FF7B-3E8C-271DF8565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167F6EC-59F6-4747-AD02-8B2929E149E7}" type="slidenum">
              <a:rPr lang="en-GB" noProof="0" smtClean="0"/>
              <a:pPr>
                <a:defRPr/>
              </a:pPr>
              <a:t>19</a:t>
            </a:fld>
            <a:endParaRPr lang="en-GB" sz="1867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56F2E0-8464-43F0-D28A-4CE00884FA7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822CDA6A-1854-574C-A769-87800A426702}" type="datetime1">
              <a:rPr lang="en-GB" noProof="0" smtClean="0"/>
              <a:t>15/07/2026</a:t>
            </a:fld>
            <a:endParaRPr lang="en-GB" sz="1867" noProof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823F6BB-3316-1CE8-5FAC-E3EC555B46EC}"/>
              </a:ext>
            </a:extLst>
          </p:cNvPr>
          <p:cNvSpPr txBox="1"/>
          <p:nvPr/>
        </p:nvSpPr>
        <p:spPr bwMode="auto">
          <a:xfrm>
            <a:off x="1985510" y="6262899"/>
            <a:ext cx="994166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200" i="1" kern="0">
                <a:solidFill>
                  <a:schemeClr val="tx1"/>
                </a:solidFill>
              </a:rPr>
              <a:t>Quelle: A. </a:t>
            </a:r>
            <a:r>
              <a:rPr lang="de-DE" sz="1200" i="1" kern="0" err="1">
                <a:solidFill>
                  <a:schemeClr val="tx1"/>
                </a:solidFill>
              </a:rPr>
              <a:t>Hoeben</a:t>
            </a:r>
            <a:r>
              <a:rPr lang="de-DE" sz="1200" i="1" kern="0">
                <a:solidFill>
                  <a:schemeClr val="tx1"/>
                </a:solidFill>
              </a:rPr>
              <a:t> &amp; T. Brudermann – CC-BY-ND ; https://www.klimapsychologie.com/</a:t>
            </a:r>
            <a:endParaRPr lang="en-US" sz="1200" i="1" kern="0" err="1">
              <a:solidFill>
                <a:schemeClr val="tx1"/>
              </a:solidFill>
            </a:endParaRPr>
          </a:p>
        </p:txBody>
      </p:sp>
      <p:pic>
        <p:nvPicPr>
          <p:cNvPr id="1026" name="Picture 2" descr="Moralisches Lizensieren und Realität: Subjektiv kann es sich so anfühlen, dass kleine Massnahmen die großen umweltschädlichen Entscheidungen kompensieren. Objektiv gesehen trifft das nicht zu.">
            <a:extLst>
              <a:ext uri="{FF2B5EF4-FFF2-40B4-BE49-F238E27FC236}">
                <a16:creationId xmlns:a16="http://schemas.microsoft.com/office/drawing/2014/main" id="{1FCE71EC-CD50-1DBB-5FF0-0D44C45C5001}"/>
              </a:ext>
            </a:extLst>
          </p:cNvPr>
          <p:cNvPicPr>
            <a:picLocks noGrp="1" noChangeAspect="1" noChangeArrowheads="1"/>
          </p:cNvPicPr>
          <p:nvPr>
            <p:ph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" t="48870" r="-250" b="1707"/>
          <a:stretch/>
        </p:blipFill>
        <p:spPr bwMode="auto">
          <a:xfrm>
            <a:off x="502971" y="1596589"/>
            <a:ext cx="8038128" cy="458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240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46A42C4-39CE-830D-123F-EA95CFB36BA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06967" y="2522136"/>
            <a:ext cx="6652613" cy="3499152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+mj-lt"/>
              <a:buAutoNum type="arabicParenR"/>
            </a:pPr>
            <a:r>
              <a:rPr lang="de-DE" dirty="0"/>
              <a:t>Einführung in das Projekt „Climate Ready Schools“ und das Thema </a:t>
            </a:r>
            <a:r>
              <a:rPr lang="de-DE" dirty="0" err="1"/>
              <a:t>Klimaresilienz</a:t>
            </a:r>
            <a:endParaRPr lang="de-DE" dirty="0"/>
          </a:p>
          <a:p>
            <a:pPr marL="457200" indent="-457200">
              <a:spcAft>
                <a:spcPts val="1200"/>
              </a:spcAft>
              <a:buFont typeface="+mj-lt"/>
              <a:buAutoNum type="arabicParenR"/>
            </a:pPr>
            <a:r>
              <a:rPr lang="de-DE" dirty="0"/>
              <a:t>Hitzebelastung an der eigenen Schule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arenR"/>
            </a:pPr>
            <a:r>
              <a:rPr lang="de-DE" dirty="0"/>
              <a:t>Maßnahmen zur Steigerung der </a:t>
            </a:r>
            <a:r>
              <a:rPr lang="de-DE" dirty="0" err="1"/>
              <a:t>Hitzeresilienz</a:t>
            </a:r>
            <a:endParaRPr lang="de-DE" dirty="0"/>
          </a:p>
          <a:p>
            <a:endParaRPr lang="en-US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82EE9C8-250C-3AD1-1535-AC2C85839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haben wir heute vor?</a:t>
            </a:r>
            <a:endParaRPr lang="en-US" dirty="0"/>
          </a:p>
        </p:txBody>
      </p:sp>
      <p:pic>
        <p:nvPicPr>
          <p:cNvPr id="8" name="Grafik 7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02E02644-BFA1-D2ED-CACD-92554A534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580" y="2522136"/>
            <a:ext cx="3898970" cy="389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712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F52BC15-BE83-5713-E064-FB3CFE10C04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de-DE"/>
              <a:t>„Es ist zu komplex.”</a:t>
            </a:r>
          </a:p>
          <a:p>
            <a:r>
              <a:rPr lang="de-DE"/>
              <a:t>„Es ist zu spät.”</a:t>
            </a:r>
          </a:p>
          <a:p>
            <a:r>
              <a:rPr lang="de-DE"/>
              <a:t>„Wer weiß, ob das stimmt?“</a:t>
            </a:r>
          </a:p>
          <a:p>
            <a:r>
              <a:rPr lang="de-DE"/>
              <a:t>„Aber in China...“</a:t>
            </a:r>
          </a:p>
          <a:p>
            <a:r>
              <a:rPr lang="de-DE"/>
              <a:t>„Klimaschutz schadet der Wirtschaft und damit uns.“</a:t>
            </a:r>
          </a:p>
          <a:p>
            <a:r>
              <a:rPr lang="de-DE"/>
              <a:t>„XY hat aber gesagt...“</a:t>
            </a:r>
          </a:p>
          <a:p>
            <a:r>
              <a:rPr lang="de-DE"/>
              <a:t>„Der Verzicht ist zu schwer.“</a:t>
            </a:r>
          </a:p>
          <a:p>
            <a:r>
              <a:rPr lang="de-DE"/>
              <a:t>„Die anderen machen ja auch nichts.“</a:t>
            </a:r>
          </a:p>
          <a:p>
            <a:r>
              <a:rPr lang="de-DE"/>
              <a:t>„Ich kann und will es nicht mehr hören.“</a:t>
            </a:r>
          </a:p>
          <a:p>
            <a:r>
              <a:rPr lang="de-DE"/>
              <a:t>„Neue Technologien werden das Klima retten.“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8D9546D-DDB4-3D81-77C0-AED926124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Ausreden, Um nichts tun zu müssen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FE93115-E8D9-E676-5C76-C9C52D3AF4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3A2CDAB-3EE5-8EA3-DC3F-A9D69EF3E86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15/07/2026</a:t>
            </a:fld>
            <a:endParaRPr lang="en-GB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601CCEC-62CD-F631-8AA8-119A720A69EC}"/>
              </a:ext>
            </a:extLst>
          </p:cNvPr>
          <p:cNvSpPr txBox="1"/>
          <p:nvPr/>
        </p:nvSpPr>
        <p:spPr bwMode="auto">
          <a:xfrm>
            <a:off x="637567" y="5748549"/>
            <a:ext cx="994166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200" i="1" kern="0">
                <a:solidFill>
                  <a:schemeClr val="tx1"/>
                </a:solidFill>
              </a:rPr>
              <a:t>Quelle: adaptiert nach T. Brudermann. (2022). Die Kunst der Ausrede. </a:t>
            </a:r>
            <a:r>
              <a:rPr lang="de-DE" sz="1200" i="1" kern="0" err="1">
                <a:solidFill>
                  <a:schemeClr val="tx1"/>
                </a:solidFill>
              </a:rPr>
              <a:t>Oekom</a:t>
            </a:r>
            <a:r>
              <a:rPr lang="de-DE" sz="1200" i="1" kern="0">
                <a:solidFill>
                  <a:schemeClr val="tx1"/>
                </a:solidFill>
              </a:rPr>
              <a:t> Verlag</a:t>
            </a:r>
            <a:endParaRPr lang="en-US" sz="1200" i="1" kern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5332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8D9546D-DDB4-3D81-77C0-AED926124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Sinnloser Umgang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FE93115-E8D9-E676-5C76-C9C52D3AF4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3A2CDAB-3EE5-8EA3-DC3F-A9D69EF3E86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15/07/2026</a:t>
            </a:fld>
            <a:endParaRPr lang="en-GB"/>
          </a:p>
        </p:txBody>
      </p:sp>
      <p:pic>
        <p:nvPicPr>
          <p:cNvPr id="11" name="Grafik 10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28A11DD0-2D3D-095B-D0AA-F509A922D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327" y="2341270"/>
            <a:ext cx="3600000" cy="3600000"/>
          </a:xfrm>
          <a:prstGeom prst="rect">
            <a:avLst/>
          </a:prstGeom>
        </p:spPr>
      </p:pic>
      <p:pic>
        <p:nvPicPr>
          <p:cNvPr id="8" name="Grafik 7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2D28EA41-5089-1999-2CC3-F7191EA21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2" y="2341270"/>
            <a:ext cx="3600000" cy="3600000"/>
          </a:xfrm>
          <a:prstGeom prst="rect">
            <a:avLst/>
          </a:prstGeom>
        </p:spPr>
      </p:pic>
      <p:pic>
        <p:nvPicPr>
          <p:cNvPr id="12" name="Grafik 11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6132A9B4-AD6F-F43A-E61D-E8EDF83BE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6992" y="2341270"/>
            <a:ext cx="3600000" cy="360000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AAE6C243-CF5B-F8EF-FACB-B288F8C4C322}"/>
              </a:ext>
            </a:extLst>
          </p:cNvPr>
          <p:cNvSpPr txBox="1"/>
          <p:nvPr/>
        </p:nvSpPr>
        <p:spPr bwMode="auto">
          <a:xfrm>
            <a:off x="319327" y="1638626"/>
            <a:ext cx="3600000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 algn="ctr">
              <a:spcBef>
                <a:spcPts val="400"/>
              </a:spcBef>
              <a:buFont typeface="Arial" charset="0"/>
              <a:buNone/>
            </a:pPr>
            <a:r>
              <a:rPr lang="de-DE" sz="1600" kern="0">
                <a:solidFill>
                  <a:schemeClr val="tx1"/>
                </a:solidFill>
              </a:rPr>
              <a:t>Resignieren / Kopf in den Sand stecken</a:t>
            </a:r>
            <a:endParaRPr lang="en-US" sz="1600" kern="0" err="1">
              <a:solidFill>
                <a:schemeClr val="tx1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BC78608-2555-A77E-C414-C25520865D29}"/>
              </a:ext>
            </a:extLst>
          </p:cNvPr>
          <p:cNvSpPr txBox="1"/>
          <p:nvPr/>
        </p:nvSpPr>
        <p:spPr bwMode="auto">
          <a:xfrm>
            <a:off x="4313722" y="1638625"/>
            <a:ext cx="3600000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 algn="ctr">
              <a:spcBef>
                <a:spcPts val="400"/>
              </a:spcBef>
              <a:buFont typeface="Arial" charset="0"/>
              <a:buNone/>
            </a:pPr>
            <a:r>
              <a:rPr lang="de-DE" sz="1600" kern="0">
                <a:solidFill>
                  <a:schemeClr val="tx1"/>
                </a:solidFill>
              </a:rPr>
              <a:t>Sich nicht damit beschäftigen</a:t>
            </a:r>
            <a:endParaRPr lang="en-US" sz="1600" kern="0" err="1">
              <a:solidFill>
                <a:schemeClr val="tx1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DE3893A-36C6-4598-276B-BE54472C014D}"/>
              </a:ext>
            </a:extLst>
          </p:cNvPr>
          <p:cNvSpPr txBox="1"/>
          <p:nvPr/>
        </p:nvSpPr>
        <p:spPr bwMode="auto">
          <a:xfrm>
            <a:off x="8336992" y="1638624"/>
            <a:ext cx="3600000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 algn="ctr">
              <a:spcBef>
                <a:spcPts val="400"/>
              </a:spcBef>
              <a:buFont typeface="Arial" charset="0"/>
              <a:buNone/>
            </a:pPr>
            <a:r>
              <a:rPr lang="de-DE" sz="1600" kern="0">
                <a:solidFill>
                  <a:schemeClr val="tx1"/>
                </a:solidFill>
              </a:rPr>
              <a:t>Leugnen</a:t>
            </a:r>
            <a:endParaRPr lang="en-US" sz="1600" kern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028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7248ABC-1066-E47A-5053-59D5B9630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252A0477-78FB-047A-6DEC-30F592B2A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38" y="357188"/>
            <a:ext cx="8366125" cy="958850"/>
          </a:xfrm>
        </p:spPr>
        <p:txBody>
          <a:bodyPr/>
          <a:lstStyle/>
          <a:p>
            <a:r>
              <a:rPr lang="de-DE"/>
              <a:t>Sinnvoller Umgang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47D001E-41AB-FFE1-9D40-DCEBC96BD05E}"/>
              </a:ext>
            </a:extLst>
          </p:cNvPr>
          <p:cNvSpPr txBox="1"/>
          <p:nvPr/>
        </p:nvSpPr>
        <p:spPr bwMode="auto">
          <a:xfrm>
            <a:off x="1342417" y="6262899"/>
            <a:ext cx="99416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200" i="1" kern="0">
                <a:solidFill>
                  <a:schemeClr val="tx1"/>
                </a:solidFill>
              </a:rPr>
              <a:t>Quelle: Wirksamkeit and Schwierigkeitsgrad ausgewählter klimafreundlicher Entscheidungen in einer vereinfachten Darstellung – Erweiterung der ursprünglichen Graphik aus dem Buch „Die Kunst der Ausrede“ (</a:t>
            </a:r>
            <a:r>
              <a:rPr lang="de-DE" sz="1200" i="1" kern="0" err="1">
                <a:solidFill>
                  <a:schemeClr val="tx1"/>
                </a:solidFill>
              </a:rPr>
              <a:t>Oekom</a:t>
            </a:r>
            <a:r>
              <a:rPr lang="de-DE" sz="1200" i="1" kern="0">
                <a:solidFill>
                  <a:schemeClr val="tx1"/>
                </a:solidFill>
              </a:rPr>
              <a:t> Verlag, 2022) – CC-BY-ND; https://www.klimapsychologie.com/</a:t>
            </a:r>
            <a:endParaRPr lang="en-US" sz="1200" i="1" kern="0" err="1">
              <a:solidFill>
                <a:schemeClr val="tx1"/>
              </a:solidFill>
            </a:endParaRP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F70E0FBB-0E3B-C459-340E-29F144A2DDEC}"/>
              </a:ext>
            </a:extLst>
          </p:cNvPr>
          <p:cNvGrpSpPr/>
          <p:nvPr/>
        </p:nvGrpSpPr>
        <p:grpSpPr>
          <a:xfrm>
            <a:off x="706438" y="1581256"/>
            <a:ext cx="7386924" cy="4416425"/>
            <a:chOff x="706438" y="1581256"/>
            <a:chExt cx="7386924" cy="4416425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C538E47D-2C6F-DB33-4E3A-F943912515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438" y="1581256"/>
              <a:ext cx="7386924" cy="441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A752F5E1-B007-9976-20DF-B1AB26765D28}"/>
                </a:ext>
              </a:extLst>
            </p:cNvPr>
            <p:cNvSpPr/>
            <p:nvPr/>
          </p:nvSpPr>
          <p:spPr bwMode="auto">
            <a:xfrm>
              <a:off x="6748881" y="2998270"/>
              <a:ext cx="965200" cy="1879600"/>
            </a:xfrm>
            <a:prstGeom prst="rect">
              <a:avLst/>
            </a:prstGeom>
            <a:solidFill>
              <a:srgbClr val="F6F6F8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21948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7248ABC-1066-E47A-5053-59D5B9630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252A0477-78FB-047A-6DEC-30F592B2A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38" y="357188"/>
            <a:ext cx="8366125" cy="958850"/>
          </a:xfrm>
        </p:spPr>
        <p:txBody>
          <a:bodyPr/>
          <a:lstStyle/>
          <a:p>
            <a:r>
              <a:rPr lang="de-DE"/>
              <a:t>Sinnvoller Umgang</a:t>
            </a:r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487B6DF-F333-3F56-0106-6D850C6B0C77}"/>
              </a:ext>
            </a:extLst>
          </p:cNvPr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38" y="1581256"/>
            <a:ext cx="7386924" cy="441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F47D001E-41AB-FFE1-9D40-DCEBC96BD05E}"/>
              </a:ext>
            </a:extLst>
          </p:cNvPr>
          <p:cNvSpPr txBox="1"/>
          <p:nvPr/>
        </p:nvSpPr>
        <p:spPr bwMode="auto">
          <a:xfrm>
            <a:off x="1342417" y="6262899"/>
            <a:ext cx="99416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200" i="1" kern="0">
                <a:solidFill>
                  <a:schemeClr val="tx1"/>
                </a:solidFill>
              </a:rPr>
              <a:t>Quelle: Wirksamkeit and Schwierigkeitsgrad ausgewählter klimafreundlicher Entscheidungen in einer vereinfachten Darstellung – Erweiterung der ursprünglichen Graphik aus dem Buch „Die Kunst der Ausrede“ (</a:t>
            </a:r>
            <a:r>
              <a:rPr lang="de-DE" sz="1200" i="1" kern="0" err="1">
                <a:solidFill>
                  <a:schemeClr val="tx1"/>
                </a:solidFill>
              </a:rPr>
              <a:t>Oekom</a:t>
            </a:r>
            <a:r>
              <a:rPr lang="de-DE" sz="1200" i="1" kern="0">
                <a:solidFill>
                  <a:schemeClr val="tx1"/>
                </a:solidFill>
              </a:rPr>
              <a:t> Verlag, 2022) – CC-BY-ND; https://www.klimapsychologie.com/</a:t>
            </a:r>
            <a:endParaRPr lang="en-US" sz="1200" i="1" kern="0" err="1">
              <a:solidFill>
                <a:schemeClr val="tx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D48A30F-BE14-6DE2-6B14-E892BA4C522E}"/>
              </a:ext>
            </a:extLst>
          </p:cNvPr>
          <p:cNvSpPr txBox="1"/>
          <p:nvPr/>
        </p:nvSpPr>
        <p:spPr bwMode="auto">
          <a:xfrm>
            <a:off x="8456016" y="1960201"/>
            <a:ext cx="3425080" cy="28725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 algn="ctr">
              <a:spcBef>
                <a:spcPts val="400"/>
              </a:spcBef>
              <a:buFont typeface="Arial" charset="0"/>
              <a:buNone/>
            </a:pPr>
            <a:endParaRPr lang="de-DE" sz="1600" kern="0">
              <a:solidFill>
                <a:schemeClr val="tx1"/>
              </a:solidFill>
            </a:endParaRPr>
          </a:p>
          <a:p>
            <a:pPr marL="452438" indent="-18256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de-DE" sz="1600" kern="0">
                <a:solidFill>
                  <a:schemeClr val="tx1"/>
                </a:solidFill>
              </a:rPr>
              <a:t>Thematisieren &amp; Diskutieren</a:t>
            </a:r>
          </a:p>
          <a:p>
            <a:pPr marL="452438" indent="-18256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de-DE" sz="1600" kern="0">
                <a:solidFill>
                  <a:schemeClr val="tx1"/>
                </a:solidFill>
              </a:rPr>
              <a:t>Nicht die Freude nehmen lassen</a:t>
            </a:r>
          </a:p>
          <a:p>
            <a:pPr marL="452438" indent="-18256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de-DE" sz="1600" kern="0">
                <a:solidFill>
                  <a:schemeClr val="tx1"/>
                </a:solidFill>
              </a:rPr>
              <a:t>Kritisch hinterfragen</a:t>
            </a:r>
          </a:p>
          <a:p>
            <a:pPr marL="452438" indent="-18256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de-DE" sz="1600" kern="0">
                <a:solidFill>
                  <a:schemeClr val="tx1"/>
                </a:solidFill>
              </a:rPr>
              <a:t>Gewohnheiten etablieren (</a:t>
            </a:r>
            <a:r>
              <a:rPr lang="de-DE" sz="1600" i="1" kern="0">
                <a:solidFill>
                  <a:schemeClr val="tx1"/>
                </a:solidFill>
              </a:rPr>
              <a:t>Default Einstellungen</a:t>
            </a:r>
            <a:r>
              <a:rPr lang="de-DE" sz="1600" kern="0">
                <a:solidFill>
                  <a:schemeClr val="tx1"/>
                </a:solidFill>
              </a:rPr>
              <a:t>)</a:t>
            </a:r>
          </a:p>
          <a:p>
            <a:pPr marL="452438" indent="-18256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de-DE" sz="1600" kern="0">
                <a:solidFill>
                  <a:schemeClr val="tx1"/>
                </a:solidFill>
              </a:rPr>
              <a:t>Berufswahl</a:t>
            </a:r>
          </a:p>
          <a:p>
            <a:pPr marL="452438" indent="-18256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de-DE" sz="1600" kern="0">
                <a:solidFill>
                  <a:schemeClr val="tx1"/>
                </a:solidFill>
              </a:rPr>
              <a:t>Sich engagieren</a:t>
            </a:r>
          </a:p>
          <a:p>
            <a:pPr marL="452438" indent="-18256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de-DE" sz="1600" kern="0">
                <a:solidFill>
                  <a:schemeClr val="tx1"/>
                </a:solidFill>
              </a:rPr>
              <a:t>…</a:t>
            </a:r>
          </a:p>
          <a:p>
            <a:pPr indent="0" algn="ctr">
              <a:spcBef>
                <a:spcPts val="400"/>
              </a:spcBef>
              <a:buFont typeface="Arial" charset="0"/>
              <a:buNone/>
            </a:pPr>
            <a:endParaRPr lang="en-US" sz="1600" kern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3545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de-DE"/>
              <a:t>Climate Ready Schools</a:t>
            </a:r>
            <a:endParaRPr lang="en-US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>
                <a:solidFill>
                  <a:schemeClr val="tx1"/>
                </a:solidFill>
              </a:rPr>
              <a:t>gefördert aus Mitteln des </a:t>
            </a:r>
            <a:br>
              <a:rPr lang="de-DE" sz="1600" kern="0">
                <a:solidFill>
                  <a:schemeClr val="tx1"/>
                </a:solidFill>
              </a:rPr>
            </a:br>
            <a:r>
              <a:rPr lang="de-DE" sz="1600" kern="0">
                <a:solidFill>
                  <a:schemeClr val="tx1"/>
                </a:solidFill>
              </a:rPr>
              <a:t>Bundesministeriums für Bildung, Wissenschaft und Forschung</a:t>
            </a:r>
            <a:endParaRPr lang="en-US" sz="1600" kern="0" err="1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809" t="22926" r="30882" b="3700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EFD6DDAE-9D43-D6AD-BF5A-D0E388DCD48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Untertitel 7">
            <a:extLst>
              <a:ext uri="{FF2B5EF4-FFF2-40B4-BE49-F238E27FC236}">
                <a16:creationId xmlns:a16="http://schemas.microsoft.com/office/drawing/2014/main" id="{7D876647-08D9-9B1D-C4D3-2A0FD8701712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0006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B58BD-6792-FE01-5150-691B5ECC4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8C3107F-8076-5D94-BBDF-8F92BF2F334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897057" y="2495224"/>
            <a:ext cx="2612658" cy="2216109"/>
          </a:xfrm>
        </p:spPr>
        <p:txBody>
          <a:bodyPr/>
          <a:lstStyle/>
          <a:p>
            <a:pPr marL="0" indent="0">
              <a:buNone/>
            </a:pPr>
            <a:r>
              <a:rPr lang="de-DE" sz="2400" b="1" dirty="0"/>
              <a:t>angenehm</a:t>
            </a:r>
            <a:endParaRPr lang="de-DE" sz="2400" b="1" dirty="0">
              <a:cs typeface="Arial"/>
            </a:endParaRPr>
          </a:p>
          <a:p>
            <a:pPr marL="0" indent="0">
              <a:buNone/>
            </a:pPr>
            <a:endParaRPr lang="de-DE" sz="2400" b="1" dirty="0">
              <a:cs typeface="Arial"/>
            </a:endParaRPr>
          </a:p>
          <a:p>
            <a:pPr marL="0" indent="0">
              <a:buNone/>
            </a:pPr>
            <a:r>
              <a:rPr lang="de-DE" sz="2400" b="1" dirty="0"/>
              <a:t>warm</a:t>
            </a:r>
            <a:endParaRPr lang="de-DE" sz="2400" b="1" dirty="0">
              <a:cs typeface="Arial"/>
            </a:endParaRPr>
          </a:p>
          <a:p>
            <a:pPr marL="0" indent="0">
              <a:buNone/>
            </a:pPr>
            <a:endParaRPr lang="de-DE" sz="2400" b="1" dirty="0">
              <a:cs typeface="Arial"/>
            </a:endParaRPr>
          </a:p>
          <a:p>
            <a:pPr marL="0" indent="0">
              <a:buNone/>
            </a:pPr>
            <a:r>
              <a:rPr lang="de-DE" sz="2400" b="1" dirty="0">
                <a:cs typeface="Arial"/>
              </a:rPr>
              <a:t>sehr heiß</a:t>
            </a:r>
          </a:p>
          <a:p>
            <a:pPr marL="359410" indent="-359410"/>
            <a:endParaRPr lang="de-DE" sz="2100" dirty="0">
              <a:cs typeface="Arial"/>
            </a:endParaRP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6F9C7D6E-5F54-9458-FFDE-7B1184F7B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900" dirty="0"/>
              <a:t>Hitzebelastung an der eigenen Schule</a:t>
            </a:r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6326E5-631A-DE80-F6DF-5F88AFD18F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2A4C37A-418D-7979-872E-9F37784E538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15/07/2026</a:t>
            </a:fld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6242156-8081-B573-ACD9-FFB9B708D18F}"/>
              </a:ext>
            </a:extLst>
          </p:cNvPr>
          <p:cNvSpPr/>
          <p:nvPr/>
        </p:nvSpPr>
        <p:spPr bwMode="auto">
          <a:xfrm>
            <a:off x="1143856" y="2432406"/>
            <a:ext cx="460624" cy="452062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C8AD101-40F8-2587-E25C-9EE28A400312}"/>
              </a:ext>
            </a:extLst>
          </p:cNvPr>
          <p:cNvSpPr/>
          <p:nvPr/>
        </p:nvSpPr>
        <p:spPr bwMode="auto">
          <a:xfrm>
            <a:off x="1143855" y="3305709"/>
            <a:ext cx="460624" cy="452062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49A9575-B096-0EE5-E75D-5954A0E222B0}"/>
              </a:ext>
            </a:extLst>
          </p:cNvPr>
          <p:cNvSpPr/>
          <p:nvPr/>
        </p:nvSpPr>
        <p:spPr bwMode="auto">
          <a:xfrm>
            <a:off x="1143856" y="4187575"/>
            <a:ext cx="460624" cy="452062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7F1A499-64E2-9A9E-1AE9-CE5541D44AB1}"/>
              </a:ext>
            </a:extLst>
          </p:cNvPr>
          <p:cNvSpPr/>
          <p:nvPr/>
        </p:nvSpPr>
        <p:spPr bwMode="auto">
          <a:xfrm>
            <a:off x="5307291" y="1877269"/>
            <a:ext cx="5486400" cy="3761004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4000" b="1" i="0" u="none" strike="noStrike" cap="none" normalizeH="0" baseline="0" dirty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Lageplan der Schule einfügen</a:t>
            </a:r>
          </a:p>
        </p:txBody>
      </p:sp>
    </p:spTree>
    <p:extLst>
      <p:ext uri="{BB962C8B-B14F-4D97-AF65-F5344CB8AC3E}">
        <p14:creationId xmlns:p14="http://schemas.microsoft.com/office/powerpoint/2010/main" val="20354672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7D70B8-9365-5CD1-F6DA-AB8E609203FB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706969" y="2213450"/>
            <a:ext cx="10769601" cy="1089025"/>
          </a:xfrm>
        </p:spPr>
        <p:txBody>
          <a:bodyPr/>
          <a:lstStyle/>
          <a:p>
            <a:r>
              <a:rPr lang="de-DE" sz="6000"/>
              <a:t>Dankeschön!</a:t>
            </a:r>
            <a:endParaRPr lang="en-US" sz="600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58570F7-FEA3-F415-9606-3791186103B8}"/>
              </a:ext>
            </a:extLst>
          </p:cNvPr>
          <p:cNvSpPr txBox="1"/>
          <p:nvPr/>
        </p:nvSpPr>
        <p:spPr bwMode="auto">
          <a:xfrm>
            <a:off x="819150" y="3733800"/>
            <a:ext cx="6191250" cy="296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b="1" kern="0">
                <a:solidFill>
                  <a:schemeClr val="tx1"/>
                </a:solidFill>
              </a:rPr>
              <a:t>Kontakt</a:t>
            </a:r>
            <a:r>
              <a:rPr lang="de-DE" sz="1600" kern="0">
                <a:solidFill>
                  <a:schemeClr val="tx1"/>
                </a:solidFill>
              </a:rPr>
              <a:t>: Projektleitung Climate Ready Schools</a:t>
            </a:r>
          </a:p>
          <a:p>
            <a:pPr indent="0">
              <a:spcBef>
                <a:spcPts val="400"/>
              </a:spcBef>
              <a:buFont typeface="Arial" charset="0"/>
              <a:buNone/>
            </a:pPr>
            <a:endParaRPr lang="de-DE" sz="1600" kern="0">
              <a:solidFill>
                <a:schemeClr val="tx1"/>
              </a:solidFill>
            </a:endParaRPr>
          </a:p>
          <a:p>
            <a:pPr lvl="1">
              <a:spcBef>
                <a:spcPts val="400"/>
              </a:spcBef>
            </a:pPr>
            <a:r>
              <a:rPr lang="en-US" sz="1200" b="1" kern="0">
                <a:solidFill>
                  <a:schemeClr val="tx1"/>
                </a:solidFill>
              </a:rPr>
              <a:t>Martin Schneider</a:t>
            </a:r>
          </a:p>
          <a:p>
            <a:pPr lvl="1">
              <a:spcBef>
                <a:spcPts val="400"/>
              </a:spcBef>
            </a:pPr>
            <a:r>
              <a:rPr lang="en-US" sz="1200" kern="0">
                <a:solidFill>
                  <a:schemeClr val="tx1"/>
                </a:solidFill>
              </a:rPr>
              <a:t>Research Engineer</a:t>
            </a:r>
          </a:p>
          <a:p>
            <a:pPr lvl="1">
              <a:spcBef>
                <a:spcPts val="400"/>
              </a:spcBef>
            </a:pPr>
            <a:r>
              <a:rPr lang="en-US" sz="1200" kern="0">
                <a:solidFill>
                  <a:schemeClr val="tx1"/>
                </a:solidFill>
              </a:rPr>
              <a:t>Digital Resilient Cities</a:t>
            </a:r>
          </a:p>
          <a:p>
            <a:pPr lvl="1">
              <a:spcBef>
                <a:spcPts val="400"/>
              </a:spcBef>
            </a:pPr>
            <a:r>
              <a:rPr lang="en-US" sz="1200" kern="0">
                <a:solidFill>
                  <a:schemeClr val="tx1"/>
                </a:solidFill>
              </a:rPr>
              <a:t>Center for Energy</a:t>
            </a:r>
          </a:p>
          <a:p>
            <a:pPr lvl="1">
              <a:spcBef>
                <a:spcPts val="400"/>
              </a:spcBef>
            </a:pPr>
            <a:endParaRPr lang="en-US" sz="1200" kern="0">
              <a:solidFill>
                <a:schemeClr val="tx1"/>
              </a:solidFill>
            </a:endParaRPr>
          </a:p>
          <a:p>
            <a:pPr lvl="1">
              <a:spcBef>
                <a:spcPts val="400"/>
              </a:spcBef>
            </a:pPr>
            <a:r>
              <a:rPr lang="en-US" sz="1200" b="1" kern="0">
                <a:solidFill>
                  <a:schemeClr val="tx1"/>
                </a:solidFill>
              </a:rPr>
              <a:t>AIT Austrian Institute of Technology GmbH</a:t>
            </a:r>
          </a:p>
          <a:p>
            <a:pPr lvl="1">
              <a:spcBef>
                <a:spcPts val="400"/>
              </a:spcBef>
            </a:pPr>
            <a:r>
              <a:rPr lang="en-US" sz="1200" kern="0" err="1">
                <a:solidFill>
                  <a:schemeClr val="tx1"/>
                </a:solidFill>
              </a:rPr>
              <a:t>Giefinggasse</a:t>
            </a:r>
            <a:r>
              <a:rPr lang="en-US" sz="1200" kern="0">
                <a:solidFill>
                  <a:schemeClr val="tx1"/>
                </a:solidFill>
              </a:rPr>
              <a:t> 6 | 1210 Vienna | Austria</a:t>
            </a:r>
          </a:p>
          <a:p>
            <a:pPr lvl="1">
              <a:spcBef>
                <a:spcPts val="400"/>
              </a:spcBef>
            </a:pPr>
            <a:r>
              <a:rPr lang="en-US" sz="1200" kern="0">
                <a:solidFill>
                  <a:schemeClr val="tx1"/>
                </a:solidFill>
              </a:rPr>
              <a:t>T +43 50550-6299 | M +43 664 78588203</a:t>
            </a:r>
          </a:p>
          <a:p>
            <a:pPr lvl="1">
              <a:spcBef>
                <a:spcPts val="400"/>
              </a:spcBef>
            </a:pPr>
            <a:r>
              <a:rPr lang="en-US" sz="1200" kern="0">
                <a:solidFill>
                  <a:schemeClr val="tx1"/>
                </a:solidFill>
              </a:rPr>
              <a:t>martin.schneider@ait.ac.at | www.ait.ac.at</a:t>
            </a:r>
          </a:p>
          <a:p>
            <a:pPr indent="0">
              <a:spcBef>
                <a:spcPts val="400"/>
              </a:spcBef>
              <a:buFont typeface="Arial" charset="0"/>
              <a:buNone/>
            </a:pPr>
            <a:endParaRPr lang="en-US" sz="1600" kern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109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tertitel 5">
            <a:extLst>
              <a:ext uri="{FF2B5EF4-FFF2-40B4-BE49-F238E27FC236}">
                <a16:creationId xmlns:a16="http://schemas.microsoft.com/office/drawing/2014/main" id="{9BB06E25-A4D8-EC3F-DB1D-7A17B7100B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numCol="2"/>
          <a:lstStyle/>
          <a:p>
            <a:r>
              <a:rPr lang="de-DE"/>
              <a:t>Forschungsinstitutionen</a:t>
            </a:r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D4173BA-1C1D-F441-F2C9-7F3CBFD19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Projektteam</a:t>
            </a:r>
            <a:endParaRPr lang="en-US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434C01B4-D205-FB08-8967-4275DFAE2B8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86289" y="2619528"/>
            <a:ext cx="3261310" cy="160931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endParaRPr lang="de-DE" sz="160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1600"/>
              <a:t>Martin Schneider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1600"/>
              <a:t>Tanja Tötzer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1600"/>
              <a:t>Peter Pöchersdorfer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1600"/>
          </a:p>
        </p:txBody>
      </p:sp>
      <p:pic>
        <p:nvPicPr>
          <p:cNvPr id="8" name="Bild 6">
            <a:extLst>
              <a:ext uri="{FF2B5EF4-FFF2-40B4-BE49-F238E27FC236}">
                <a16:creationId xmlns:a16="http://schemas.microsoft.com/office/drawing/2014/main" id="{DC8145EB-BA14-438F-F662-051C601E535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665" y="2171283"/>
            <a:ext cx="1864408" cy="549761"/>
          </a:xfrm>
          <a:prstGeom prst="rect">
            <a:avLst/>
          </a:prstGeom>
        </p:spPr>
      </p:pic>
      <p:pic>
        <p:nvPicPr>
          <p:cNvPr id="9" name="Grafik 8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F969DA4C-E3DE-4C9E-9A8E-C92395F50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844" y="4115888"/>
            <a:ext cx="1675111" cy="735928"/>
          </a:xfrm>
          <a:prstGeom prst="rect">
            <a:avLst/>
          </a:prstGeom>
        </p:spPr>
      </p:pic>
      <p:sp>
        <p:nvSpPr>
          <p:cNvPr id="2" name="Inhaltsplatzhalter 6">
            <a:extLst>
              <a:ext uri="{FF2B5EF4-FFF2-40B4-BE49-F238E27FC236}">
                <a16:creationId xmlns:a16="http://schemas.microsoft.com/office/drawing/2014/main" id="{AB348121-87A2-785F-D562-F904058607A4}"/>
              </a:ext>
            </a:extLst>
          </p:cNvPr>
          <p:cNvSpPr txBox="1">
            <a:spLocks/>
          </p:cNvSpPr>
          <p:nvPr/>
        </p:nvSpPr>
        <p:spPr bwMode="auto">
          <a:xfrm>
            <a:off x="6928733" y="4416230"/>
            <a:ext cx="4924827" cy="287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59824" indent="-359824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3300" indent="-353475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2pPr>
            <a:lvl3pPr marL="1073124" indent="-359824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pitchFamily="-107" charset="-128"/>
              </a:defRPr>
            </a:lvl3pPr>
            <a:lvl4pPr marL="1454113" indent="-38099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4pPr>
            <a:lvl5pPr marL="1807588" indent="-38099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de-DE" sz="1800" kern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GRG23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GRG7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Camillo </a:t>
            </a:r>
            <a:r>
              <a:rPr lang="en-US" sz="1600" kern="0" err="1"/>
              <a:t>Sitte</a:t>
            </a:r>
            <a:r>
              <a:rPr lang="en-US" sz="1600" kern="0"/>
              <a:t> </a:t>
            </a:r>
            <a:r>
              <a:rPr lang="en-US" sz="1600" kern="0" err="1"/>
              <a:t>Bautechnikum</a:t>
            </a:r>
            <a:endParaRPr lang="en-US" sz="1600" kern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OMS </a:t>
            </a:r>
            <a:r>
              <a:rPr lang="en-US" sz="1600" kern="0" err="1"/>
              <a:t>Dietmayrgasse</a:t>
            </a:r>
            <a:endParaRPr lang="en-US" sz="1600" kern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BG/BRG Bruck an der Leitha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Don Bosco Gymnasium </a:t>
            </a:r>
            <a:r>
              <a:rPr lang="en-US" sz="1600" kern="0" err="1"/>
              <a:t>Unterwaltersdorf</a:t>
            </a:r>
            <a:endParaRPr lang="en-US" sz="1600" kern="0"/>
          </a:p>
        </p:txBody>
      </p:sp>
      <p:pic>
        <p:nvPicPr>
          <p:cNvPr id="11" name="Grafik 10" descr="Ein Bild, das Kleidung, Person, Gebäude, Mann enthält.&#10;&#10;Automatisch generierte Beschreibung">
            <a:extLst>
              <a:ext uri="{FF2B5EF4-FFF2-40B4-BE49-F238E27FC236}">
                <a16:creationId xmlns:a16="http://schemas.microsoft.com/office/drawing/2014/main" id="{FC7F86A8-EE3D-64F4-65EF-EAFCB2739D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879" b="27348"/>
          <a:stretch/>
        </p:blipFill>
        <p:spPr>
          <a:xfrm>
            <a:off x="4064555" y="1208611"/>
            <a:ext cx="8127445" cy="2877637"/>
          </a:xfrm>
          <a:prstGeom prst="rect">
            <a:avLst/>
          </a:prstGeom>
        </p:spPr>
      </p:pic>
      <p:sp>
        <p:nvSpPr>
          <p:cNvPr id="12" name="Untertitel 5">
            <a:extLst>
              <a:ext uri="{FF2B5EF4-FFF2-40B4-BE49-F238E27FC236}">
                <a16:creationId xmlns:a16="http://schemas.microsoft.com/office/drawing/2014/main" id="{A84885EF-47F0-D759-C7D9-22EB4D1A478C}"/>
              </a:ext>
            </a:extLst>
          </p:cNvPr>
          <p:cNvSpPr txBox="1">
            <a:spLocks/>
          </p:cNvSpPr>
          <p:nvPr/>
        </p:nvSpPr>
        <p:spPr bwMode="auto">
          <a:xfrm>
            <a:off x="6928733" y="4299154"/>
            <a:ext cx="3886398" cy="329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2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None/>
              <a:tabLst/>
              <a:defRPr sz="2133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None/>
              <a:tabLst/>
              <a:defRPr sz="2133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2pPr>
            <a:lvl3pPr marL="1219170" indent="0" algn="ctr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None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pitchFamily="-107" charset="-128"/>
              </a:defRPr>
            </a:lvl3pPr>
            <a:lvl4pPr marL="1828754" indent="0" algn="ctr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None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4pPr>
            <a:lvl5pPr marL="2438339" indent="0" algn="ctr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None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5pPr>
            <a:lvl6pPr marL="3047924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3657509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4267093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4876678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de-DE" kern="0"/>
              <a:t>Partnerschulen</a:t>
            </a:r>
            <a:endParaRPr lang="en-US" kern="0"/>
          </a:p>
        </p:txBody>
      </p:sp>
      <p:sp>
        <p:nvSpPr>
          <p:cNvPr id="13" name="Inhaltsplatzhalter 6">
            <a:extLst>
              <a:ext uri="{FF2B5EF4-FFF2-40B4-BE49-F238E27FC236}">
                <a16:creationId xmlns:a16="http://schemas.microsoft.com/office/drawing/2014/main" id="{1C821D6F-3C1C-A6EA-8895-1BEFB3873D49}"/>
              </a:ext>
            </a:extLst>
          </p:cNvPr>
          <p:cNvSpPr txBox="1">
            <a:spLocks/>
          </p:cNvSpPr>
          <p:nvPr/>
        </p:nvSpPr>
        <p:spPr bwMode="auto">
          <a:xfrm>
            <a:off x="482325" y="5016584"/>
            <a:ext cx="3261310" cy="1581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59824" indent="-359824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3300" indent="-353475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2pPr>
            <a:lvl3pPr marL="1073124" indent="-359824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pitchFamily="-107" charset="-128"/>
              </a:defRPr>
            </a:lvl3pPr>
            <a:lvl4pPr marL="1454113" indent="-38099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4pPr>
            <a:lvl5pPr marL="1807588" indent="-38099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Azra Korjenic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Erich Streit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Abdulah Sulejmanovski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Martin Prömpers</a:t>
            </a:r>
          </a:p>
        </p:txBody>
      </p:sp>
    </p:spTree>
    <p:extLst>
      <p:ext uri="{BB962C8B-B14F-4D97-AF65-F5344CB8AC3E}">
        <p14:creationId xmlns:p14="http://schemas.microsoft.com/office/powerpoint/2010/main" val="2704315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D90D72E1-1BA1-3A83-15ED-122B8BF44764}"/>
              </a:ext>
            </a:extLst>
          </p:cNvPr>
          <p:cNvGrpSpPr/>
          <p:nvPr/>
        </p:nvGrpSpPr>
        <p:grpSpPr>
          <a:xfrm>
            <a:off x="6720840" y="1316766"/>
            <a:ext cx="5471160" cy="3331210"/>
            <a:chOff x="6720840" y="1316766"/>
            <a:chExt cx="5471160" cy="3331210"/>
          </a:xfrm>
        </p:grpSpPr>
        <p:pic>
          <p:nvPicPr>
            <p:cNvPr id="2050" name="Picture 2" descr="drawing of a Scientist sitting in a boat with just one ore, citizens on the shore ask him &quot;need a hand&quot; illustration by Frits Ahlefeldt">
              <a:extLst>
                <a:ext uri="{FF2B5EF4-FFF2-40B4-BE49-F238E27FC236}">
                  <a16:creationId xmlns:a16="http://schemas.microsoft.com/office/drawing/2014/main" id="{31C4FA76-9EEA-8CBF-2079-23938F566BF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296" b="22325"/>
            <a:stretch/>
          </p:blipFill>
          <p:spPr bwMode="auto">
            <a:xfrm>
              <a:off x="6720840" y="1316766"/>
              <a:ext cx="5471160" cy="31393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4150904A-665B-4275-91CD-C46B245B0C90}"/>
                </a:ext>
              </a:extLst>
            </p:cNvPr>
            <p:cNvSpPr txBox="1"/>
            <p:nvPr/>
          </p:nvSpPr>
          <p:spPr bwMode="auto">
            <a:xfrm>
              <a:off x="8119137" y="4456084"/>
              <a:ext cx="2254223" cy="191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indent="0">
                <a:spcBef>
                  <a:spcPts val="400"/>
                </a:spcBef>
                <a:buFont typeface="Arial" charset="0"/>
                <a:buNone/>
              </a:pPr>
              <a:r>
                <a:rPr lang="de-DE" sz="1200" i="1" kern="0">
                  <a:solidFill>
                    <a:schemeClr val="tx1"/>
                  </a:solidFill>
                </a:rPr>
                <a:t>Quelle: https://fritsahlefeldt.com/</a:t>
              </a:r>
              <a:endParaRPr lang="en-US" sz="1200" i="1" kern="0" err="1">
                <a:solidFill>
                  <a:schemeClr val="tx1"/>
                </a:solidFill>
              </a:endParaRPr>
            </a:p>
          </p:txBody>
        </p:sp>
      </p:grp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70B84AF-0E9A-13B5-7E89-042F6D4E42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62414" y="1604798"/>
            <a:ext cx="6533805" cy="3935078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Projektlaufzeit: </a:t>
            </a:r>
            <a:r>
              <a:rPr lang="de-DE" dirty="0"/>
              <a:t>01.09.2024 – 31.08.2027</a:t>
            </a:r>
          </a:p>
          <a:p>
            <a:pPr marL="0" indent="0">
              <a:buNone/>
            </a:pPr>
            <a:r>
              <a:rPr lang="de-DE" sz="1800" kern="0" dirty="0">
                <a:solidFill>
                  <a:schemeClr val="tx1"/>
                </a:solidFill>
              </a:rPr>
              <a:t>Forschungsförderungsprogramm „Sparkling Science 2.0“: </a:t>
            </a:r>
          </a:p>
          <a:p>
            <a:pPr marL="0" indent="0">
              <a:buNone/>
            </a:pPr>
            <a:r>
              <a:rPr lang="de-DE" sz="1800" kern="0" dirty="0">
                <a:solidFill>
                  <a:schemeClr val="tx1"/>
                </a:solidFill>
              </a:rPr>
              <a:t>„gefördert aus Mitteln des Bundesministeriums für Bildung, Wissenschaft und Forschung“</a:t>
            </a:r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de-DE" b="1" dirty="0"/>
              <a:t>Citizen-Science-Projekt:</a:t>
            </a:r>
          </a:p>
          <a:p>
            <a:r>
              <a:rPr lang="de-DE" sz="1800" dirty="0" err="1"/>
              <a:t>Schüler:innen</a:t>
            </a:r>
            <a:r>
              <a:rPr lang="de-DE" sz="1800" dirty="0"/>
              <a:t> werden </a:t>
            </a:r>
            <a:r>
              <a:rPr lang="de-DE" sz="1800" b="1" dirty="0">
                <a:solidFill>
                  <a:schemeClr val="accent5"/>
                </a:solidFill>
              </a:rPr>
              <a:t>aktiv in die Forschung einbezogen</a:t>
            </a:r>
          </a:p>
          <a:p>
            <a:r>
              <a:rPr lang="de-DE" sz="1800" kern="0" dirty="0">
                <a:solidFill>
                  <a:schemeClr val="tx1"/>
                </a:solidFill>
              </a:rPr>
              <a:t>ihr </a:t>
            </a:r>
            <a:r>
              <a:rPr lang="de-DE" sz="1800" b="1" dirty="0">
                <a:solidFill>
                  <a:schemeClr val="accent5"/>
                </a:solidFill>
              </a:rPr>
              <a:t>Wissen</a:t>
            </a:r>
            <a:r>
              <a:rPr lang="de-DE" sz="1800" kern="0" dirty="0">
                <a:solidFill>
                  <a:schemeClr val="tx1"/>
                </a:solidFill>
              </a:rPr>
              <a:t> und ihre </a:t>
            </a:r>
            <a:r>
              <a:rPr lang="de-DE" sz="1800" b="1" dirty="0">
                <a:solidFill>
                  <a:schemeClr val="accent5"/>
                </a:solidFill>
              </a:rPr>
              <a:t>Fähigkeiten</a:t>
            </a:r>
            <a:r>
              <a:rPr lang="de-DE" sz="1800" kern="0" dirty="0">
                <a:solidFill>
                  <a:schemeClr val="tx1"/>
                </a:solidFill>
              </a:rPr>
              <a:t> leisten einen wichtigen Beitrag zur Beantwortung der Forschungsfragen, deren Bearbeitung ohne sie nicht möglich wäre</a:t>
            </a:r>
          </a:p>
          <a:p>
            <a:r>
              <a:rPr lang="de-DE" sz="1800" dirty="0"/>
              <a:t>Nachhaltige Stärkung des </a:t>
            </a:r>
            <a:r>
              <a:rPr lang="de-DE" sz="1800" b="1" dirty="0">
                <a:solidFill>
                  <a:schemeClr val="accent5"/>
                </a:solidFill>
              </a:rPr>
              <a:t>Vertrauens in Wissenschaft</a:t>
            </a:r>
          </a:p>
          <a:p>
            <a:r>
              <a:rPr lang="de-DE" sz="1800" kern="0" dirty="0">
                <a:solidFill>
                  <a:schemeClr val="tx1"/>
                </a:solidFill>
              </a:rPr>
              <a:t>Brücke zwischen </a:t>
            </a:r>
            <a:r>
              <a:rPr lang="de-DE" sz="1800" b="1" dirty="0">
                <a:solidFill>
                  <a:schemeClr val="accent5"/>
                </a:solidFill>
              </a:rPr>
              <a:t>Forschung und Bildung</a:t>
            </a:r>
          </a:p>
          <a:p>
            <a:pPr marL="0" indent="0">
              <a:buNone/>
            </a:pPr>
            <a:endParaRPr lang="de-DE" sz="1800" kern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800" kern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800" kern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endParaRPr lang="de-DE" sz="1800" kern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A0E8612-3661-31BA-FB29-865A6282F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Projektrahmen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E2110B2-F70A-AE0C-A403-7B3217D3DE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C64C41-E839-F4C6-E6B5-2F7458B2089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15/07/2026</a:t>
            </a:fld>
            <a:endParaRPr lang="en-GB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3D01548-8E9B-E43B-10AC-A86EAD5C94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809" t="22926" r="30882" b="37005"/>
          <a:stretch/>
        </p:blipFill>
        <p:spPr>
          <a:xfrm>
            <a:off x="7649208" y="5734791"/>
            <a:ext cx="2374055" cy="720000"/>
          </a:xfrm>
          <a:prstGeom prst="rect">
            <a:avLst/>
          </a:prstGeom>
        </p:spPr>
      </p:pic>
      <p:pic>
        <p:nvPicPr>
          <p:cNvPr id="8" name="Grafik 7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BD29FEBB-6E76-1C5F-9196-4220718654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1075" y="5734791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86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155656C4-AA2C-D2E9-5A50-047777BBF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Motivation</a:t>
            </a:r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8F69BC1-1B95-6FF0-653F-AA7B951C0D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5623"/>
          <a:stretch/>
        </p:blipFill>
        <p:spPr>
          <a:xfrm>
            <a:off x="704850" y="1636819"/>
            <a:ext cx="10782300" cy="377601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AEED339-1629-F623-CC76-15EF5035068B}"/>
              </a:ext>
            </a:extLst>
          </p:cNvPr>
          <p:cNvSpPr txBox="1"/>
          <p:nvPr/>
        </p:nvSpPr>
        <p:spPr bwMode="auto">
          <a:xfrm>
            <a:off x="1342417" y="6262899"/>
            <a:ext cx="9941668" cy="420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200" i="1" kern="0" dirty="0">
                <a:solidFill>
                  <a:schemeClr val="tx1"/>
                </a:solidFill>
              </a:rPr>
              <a:t>Quelle: Orlik A., </a:t>
            </a:r>
            <a:r>
              <a:rPr lang="de-DE" sz="1200" i="1" kern="0" dirty="0" err="1">
                <a:solidFill>
                  <a:schemeClr val="tx1"/>
                </a:solidFill>
              </a:rPr>
              <a:t>Rohrböck</a:t>
            </a:r>
            <a:r>
              <a:rPr lang="de-DE" sz="1200" i="1" kern="0" dirty="0">
                <a:solidFill>
                  <a:schemeClr val="tx1"/>
                </a:solidFill>
              </a:rPr>
              <a:t> A., Müller P., Tilg A.-M. (2024): Klimarückblick Wien 2023, Wien</a:t>
            </a:r>
          </a:p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200" i="1" kern="0" dirty="0">
                <a:solidFill>
                  <a:schemeClr val="tx1"/>
                </a:solidFill>
              </a:rPr>
              <a:t>© Klimastatusbericht Österreich 2023, Klimarückblick Wien, Hrsg. CCCA 2024</a:t>
            </a:r>
            <a:endParaRPr lang="en-US" sz="1200" i="1" kern="0" dirty="0">
              <a:solidFill>
                <a:schemeClr val="tx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20B6619-FD9C-11B0-CFB5-0AA16FA9A2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481"/>
          <a:stretch/>
        </p:blipFill>
        <p:spPr>
          <a:xfrm>
            <a:off x="817219" y="5412829"/>
            <a:ext cx="9113590" cy="78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683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155656C4-AA2C-D2E9-5A50-047777BBF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Motivation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AEED339-1629-F623-CC76-15EF5035068B}"/>
              </a:ext>
            </a:extLst>
          </p:cNvPr>
          <p:cNvSpPr txBox="1"/>
          <p:nvPr/>
        </p:nvSpPr>
        <p:spPr bwMode="auto">
          <a:xfrm>
            <a:off x="1342417" y="6262899"/>
            <a:ext cx="9941668" cy="420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200" i="1" kern="0" dirty="0">
                <a:solidFill>
                  <a:schemeClr val="tx1"/>
                </a:solidFill>
              </a:rPr>
              <a:t>Quelle: Orlik A., </a:t>
            </a:r>
            <a:r>
              <a:rPr lang="de-DE" sz="1200" i="1" kern="0" dirty="0" err="1">
                <a:solidFill>
                  <a:schemeClr val="tx1"/>
                </a:solidFill>
              </a:rPr>
              <a:t>Rohrböck</a:t>
            </a:r>
            <a:r>
              <a:rPr lang="de-DE" sz="1200" i="1" kern="0" dirty="0">
                <a:solidFill>
                  <a:schemeClr val="tx1"/>
                </a:solidFill>
              </a:rPr>
              <a:t> A., Müller P., Tilg A.-M. (2024): Klimarückblick Wien 2023, Wien</a:t>
            </a:r>
          </a:p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200" i="1" kern="0" dirty="0">
                <a:solidFill>
                  <a:schemeClr val="tx1"/>
                </a:solidFill>
              </a:rPr>
              <a:t>© Klimastatusbericht Österreich 2023, Klimarückblick Wien, Hrsg. CCCA 2024</a:t>
            </a:r>
            <a:endParaRPr lang="en-US" sz="1200" i="1" kern="0" dirty="0">
              <a:solidFill>
                <a:schemeClr val="tx1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17EB828-24DE-C0A9-A2CD-234B1BDAE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219" y="1426700"/>
            <a:ext cx="7040241" cy="475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51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0EEEFFE-FE14-C848-2375-B352FBFA1EE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06967" y="1604797"/>
            <a:ext cx="10858115" cy="960107"/>
          </a:xfrm>
        </p:spPr>
        <p:txBody>
          <a:bodyPr/>
          <a:lstStyle/>
          <a:p>
            <a:r>
              <a:rPr lang="de-DE"/>
              <a:t>Steigende Anzahl an heißen Tagen führt zu zunehmender Belastung in Schulen</a:t>
            </a:r>
            <a:br>
              <a:rPr lang="de-DE"/>
            </a:br>
            <a:r>
              <a:rPr lang="de-DE" sz="1600" i="1"/>
              <a:t>„Speziell seit den 2000er-Jahren breiten sich die Hitzetage auch in die Übergangsmonate Mai und September aus.“</a:t>
            </a:r>
            <a:br>
              <a:rPr lang="de-DE" sz="1600" i="1"/>
            </a:br>
            <a:r>
              <a:rPr lang="de-DE" sz="1600" i="1"/>
              <a:t>(https://wien1x1.at/ogd-wetter/)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1BBD553-005F-BDB8-7B47-55F70393E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Motivation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EAAE48-E36E-26EA-D943-78353DF6D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3344FEF-646F-6043-8A1D-69F5B8F02B1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15/07/2026</a:t>
            </a:fld>
            <a:endParaRPr lang="en-GB"/>
          </a:p>
        </p:txBody>
      </p:sp>
      <p:pic>
        <p:nvPicPr>
          <p:cNvPr id="9" name="Grafik 8" descr="Ein Bild, das Text, Screenshot, Diagramm, Reihe enthält.&#10;&#10;Automatisch generierte Beschreibung">
            <a:extLst>
              <a:ext uri="{FF2B5EF4-FFF2-40B4-BE49-F238E27FC236}">
                <a16:creationId xmlns:a16="http://schemas.microsoft.com/office/drawing/2014/main" id="{BE0C1116-77A9-E34B-F0A2-3815303BE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57" y="2799026"/>
            <a:ext cx="6074999" cy="3240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0EAAB9A-E354-31FC-2587-63A77135C3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34277" y="2799026"/>
            <a:ext cx="6074998" cy="3239999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ED0CFC2-F96B-6634-2071-C255B9CD0DCC}"/>
              </a:ext>
            </a:extLst>
          </p:cNvPr>
          <p:cNvSpPr/>
          <p:nvPr/>
        </p:nvSpPr>
        <p:spPr bwMode="auto">
          <a:xfrm>
            <a:off x="655781" y="4080380"/>
            <a:ext cx="4572000" cy="406800"/>
          </a:xfrm>
          <a:prstGeom prst="rect">
            <a:avLst/>
          </a:prstGeom>
          <a:noFill/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7F008E5-633B-B910-5224-E0AD69BD4899}"/>
              </a:ext>
            </a:extLst>
          </p:cNvPr>
          <p:cNvSpPr/>
          <p:nvPr/>
        </p:nvSpPr>
        <p:spPr bwMode="auto">
          <a:xfrm>
            <a:off x="6625001" y="4077999"/>
            <a:ext cx="4572000" cy="406800"/>
          </a:xfrm>
          <a:prstGeom prst="rect">
            <a:avLst/>
          </a:prstGeom>
          <a:noFill/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6493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0EEEFFE-FE14-C848-2375-B352FBFA1EE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06967" y="1604797"/>
            <a:ext cx="10858115" cy="960107"/>
          </a:xfrm>
        </p:spPr>
        <p:txBody>
          <a:bodyPr/>
          <a:lstStyle/>
          <a:p>
            <a:r>
              <a:rPr lang="de-DE"/>
              <a:t>Steigende Anzahl an heißen Tagen führt zu zunehmender Belastung in Schulen</a:t>
            </a:r>
            <a:br>
              <a:rPr lang="de-DE"/>
            </a:br>
            <a:r>
              <a:rPr lang="de-DE" sz="1600" i="1"/>
              <a:t>„Speziell seit den 2000er-Jahren breiten sich die Hitzetage auch in die Übergangsmonate Mai und September aus.“</a:t>
            </a:r>
            <a:br>
              <a:rPr lang="de-DE" sz="1600" i="1"/>
            </a:br>
            <a:r>
              <a:rPr lang="de-DE" sz="1600" i="1"/>
              <a:t>(https://wien1x1.at/ogd-wetter/)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1BBD553-005F-BDB8-7B47-55F70393E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Motivation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EAAE48-E36E-26EA-D943-78353DF6D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3344FEF-646F-6043-8A1D-69F5B8F02B1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15/07/2026</a:t>
            </a:fld>
            <a:endParaRPr lang="en-GB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E0C1116-77A9-E34B-F0A2-3815303BE3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5057" y="2799026"/>
            <a:ext cx="6074999" cy="323999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0EAAB9A-E354-31FC-2587-63A77135C3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34277" y="2799026"/>
            <a:ext cx="6074997" cy="3239999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ED0CFC2-F96B-6634-2071-C255B9CD0DCC}"/>
              </a:ext>
            </a:extLst>
          </p:cNvPr>
          <p:cNvSpPr/>
          <p:nvPr/>
        </p:nvSpPr>
        <p:spPr bwMode="auto">
          <a:xfrm>
            <a:off x="655781" y="4080380"/>
            <a:ext cx="4572000" cy="406800"/>
          </a:xfrm>
          <a:prstGeom prst="rect">
            <a:avLst/>
          </a:prstGeom>
          <a:noFill/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7F008E5-633B-B910-5224-E0AD69BD4899}"/>
              </a:ext>
            </a:extLst>
          </p:cNvPr>
          <p:cNvSpPr/>
          <p:nvPr/>
        </p:nvSpPr>
        <p:spPr bwMode="auto">
          <a:xfrm>
            <a:off x="6625001" y="4077999"/>
            <a:ext cx="4572000" cy="406800"/>
          </a:xfrm>
          <a:prstGeom prst="rect">
            <a:avLst/>
          </a:prstGeom>
          <a:noFill/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6121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0EEEFFE-FE14-C848-2375-B352FBFA1EE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29937" y="1604796"/>
            <a:ext cx="7195166" cy="4297239"/>
          </a:xfrm>
        </p:spPr>
        <p:txBody>
          <a:bodyPr/>
          <a:lstStyle/>
          <a:p>
            <a:r>
              <a:rPr lang="de-DE" b="1" dirty="0" err="1"/>
              <a:t>Klimaresilienz</a:t>
            </a:r>
            <a:r>
              <a:rPr lang="de-DE" b="1" dirty="0"/>
              <a:t>-Handbuch für Schulen </a:t>
            </a:r>
          </a:p>
          <a:p>
            <a:pPr marL="1344613" lvl="1" indent="-177800"/>
            <a:r>
              <a:rPr lang="de-DE" sz="1600" b="1" dirty="0">
                <a:solidFill>
                  <a:schemeClr val="accent5"/>
                </a:solidFill>
              </a:rPr>
              <a:t>Möglichkeiten </a:t>
            </a:r>
            <a:r>
              <a:rPr lang="de-DE" sz="1600" dirty="0"/>
              <a:t>zur Steigerung der </a:t>
            </a:r>
            <a:r>
              <a:rPr lang="de-DE" sz="1600" dirty="0" err="1"/>
              <a:t>Klimaresilienz</a:t>
            </a:r>
            <a:r>
              <a:rPr lang="de-DE" sz="1600" dirty="0"/>
              <a:t> in der Schule</a:t>
            </a:r>
          </a:p>
          <a:p>
            <a:pPr marL="1344613" lvl="1" indent="-177800"/>
            <a:r>
              <a:rPr lang="de-DE" sz="1600" b="1" dirty="0">
                <a:solidFill>
                  <a:schemeClr val="accent5"/>
                </a:solidFill>
              </a:rPr>
              <a:t>Wissensaufbau</a:t>
            </a:r>
            <a:r>
              <a:rPr lang="de-DE" sz="1600" dirty="0"/>
              <a:t> zum Thema </a:t>
            </a:r>
            <a:r>
              <a:rPr lang="de-DE" sz="1600" dirty="0" err="1"/>
              <a:t>Klimaresilienz</a:t>
            </a:r>
            <a:r>
              <a:rPr lang="de-DE" sz="1600" dirty="0"/>
              <a:t> </a:t>
            </a:r>
          </a:p>
          <a:p>
            <a:pPr marL="1344613" lvl="1" indent="-177800"/>
            <a:r>
              <a:rPr lang="de-DE" sz="1600" dirty="0"/>
              <a:t>ergänzt durch </a:t>
            </a:r>
            <a:r>
              <a:rPr lang="de-DE" sz="1600" b="1" dirty="0">
                <a:solidFill>
                  <a:schemeClr val="accent5"/>
                </a:solidFill>
              </a:rPr>
              <a:t>Climate </a:t>
            </a:r>
            <a:r>
              <a:rPr lang="de-DE" sz="1600" b="1" dirty="0" err="1">
                <a:solidFill>
                  <a:schemeClr val="accent5"/>
                </a:solidFill>
              </a:rPr>
              <a:t>Readiness</a:t>
            </a:r>
            <a:r>
              <a:rPr lang="de-DE" sz="1600" b="1" dirty="0">
                <a:solidFill>
                  <a:schemeClr val="accent5"/>
                </a:solidFill>
              </a:rPr>
              <a:t> Check</a:t>
            </a:r>
          </a:p>
          <a:p>
            <a:pPr lvl="1"/>
            <a:endParaRPr lang="de-DE" sz="1600" dirty="0"/>
          </a:p>
          <a:p>
            <a:pPr lvl="1"/>
            <a:endParaRPr lang="de-DE" sz="1600" dirty="0"/>
          </a:p>
          <a:p>
            <a:pPr lvl="1"/>
            <a:endParaRPr lang="de-DE" sz="1600" dirty="0"/>
          </a:p>
          <a:p>
            <a:r>
              <a:rPr lang="de-DE" b="1" dirty="0"/>
              <a:t>Demo-Umsetzungen</a:t>
            </a:r>
            <a:r>
              <a:rPr lang="de-DE" dirty="0"/>
              <a:t> zur Steigerung der </a:t>
            </a:r>
            <a:r>
              <a:rPr lang="de-DE" dirty="0" err="1"/>
              <a:t>Klimaresilienz</a:t>
            </a:r>
            <a:endParaRPr lang="de-DE" dirty="0"/>
          </a:p>
          <a:p>
            <a:pPr marL="1344613" lvl="1" indent="-177800"/>
            <a:r>
              <a:rPr lang="de-DE" sz="1600" b="1" dirty="0">
                <a:solidFill>
                  <a:schemeClr val="accent5"/>
                </a:solidFill>
              </a:rPr>
              <a:t>Wirksamkeitsanalysen</a:t>
            </a:r>
            <a:r>
              <a:rPr lang="de-DE" sz="1600" dirty="0"/>
              <a:t> ausgewählter Maßnahmen</a:t>
            </a:r>
          </a:p>
          <a:p>
            <a:pPr marL="1344613" lvl="1" indent="-177800"/>
            <a:r>
              <a:rPr lang="de-DE" sz="1600" dirty="0"/>
              <a:t>Erfahrungssicherung für </a:t>
            </a:r>
            <a:r>
              <a:rPr lang="de-DE" sz="1600" b="1" dirty="0">
                <a:solidFill>
                  <a:schemeClr val="accent5"/>
                </a:solidFill>
              </a:rPr>
              <a:t>Übertragbarkeit</a:t>
            </a:r>
            <a:r>
              <a:rPr lang="de-DE" sz="1600" dirty="0"/>
              <a:t> und Wege in die Praxis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1BBD553-005F-BDB8-7B47-55F70393E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Projektziele und Ergebnisse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EAAE48-E36E-26EA-D943-78353DF6D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3344FEF-646F-6043-8A1D-69F5B8F02B1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15/07/2026</a:t>
            </a:fld>
            <a:endParaRPr lang="en-GB"/>
          </a:p>
        </p:txBody>
      </p:sp>
      <p:pic>
        <p:nvPicPr>
          <p:cNvPr id="7" name="Grafik 6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9A617042-5970-04DC-34A7-1566552F0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3174" y="1233682"/>
            <a:ext cx="1711820" cy="1711820"/>
          </a:xfrm>
          <a:prstGeom prst="rect">
            <a:avLst/>
          </a:prstGeom>
        </p:spPr>
      </p:pic>
      <p:pic>
        <p:nvPicPr>
          <p:cNvPr id="10" name="Grafik 9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E3F8FA37-744F-FAE2-B266-EAC8DEC7D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3267" y="5221490"/>
            <a:ext cx="1361090" cy="1361090"/>
          </a:xfrm>
          <a:prstGeom prst="rect">
            <a:avLst/>
          </a:prstGeom>
        </p:spPr>
      </p:pic>
      <p:pic>
        <p:nvPicPr>
          <p:cNvPr id="12" name="Grafik 11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9BE8612B-F64F-312B-BA67-434FAA7AB2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8403" y="3841016"/>
            <a:ext cx="1442516" cy="144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280193"/>
      </p:ext>
    </p:extLst>
  </p:cSld>
  <p:clrMapOvr>
    <a:masterClrMapping/>
  </p:clrMapOvr>
</p:sld>
</file>

<file path=ppt/theme/theme1.xml><?xml version="1.0" encoding="utf-8"?>
<a:theme xmlns:a="http://schemas.openxmlformats.org/drawingml/2006/main" name="AIT_Power_Point_Vorlage-1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000" b="0" i="0" u="none" strike="noStrike" cap="none" normalizeH="0" baseline="0">
            <a:ln>
              <a:noFill/>
            </a:ln>
            <a:solidFill>
              <a:srgbClr val="666369"/>
            </a:solidFill>
            <a:effectLst/>
            <a:latin typeface="Arial" pitchFamily="-65" charset="0"/>
            <a:ea typeface="ＭＳ Ｐゴシック" pitchFamily="-65" charset="-128"/>
            <a:cs typeface="ＭＳ Ｐゴシック" pitchFamily="-65" charset="-128"/>
          </a:defRPr>
        </a:defPPr>
      </a:lstStyle>
    </a:spDef>
    <a:lnDef>
      <a:spPr bwMode="auto">
        <a:noFill/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  <a:ext uri="{FAA26D3D-D897-4be2-8F04-BA451C77F1D7}">
            <ma14:placeholderFlag xmlns="" xmlns:ma14="http://schemas.microsoft.com/office/mac/drawingml/2011/main" val="1"/>
          </a:ext>
        </a:extLst>
      </a:spPr>
      <a:bodyPr vert="horz" wrap="square" lIns="0" tIns="0" rIns="0" bIns="0" numCol="1" rtlCol="0" anchor="t" anchorCtr="0" compatLnSpc="1">
        <a:prstTxWarp prst="textNoShape">
          <a:avLst/>
        </a:prstTxWarp>
        <a:spAutoFit/>
      </a:bodyPr>
      <a:lstStyle>
        <a:defPPr indent="0">
          <a:spcBef>
            <a:spcPts val="400"/>
          </a:spcBef>
          <a:buFont typeface="Arial" charset="0"/>
          <a:buNone/>
          <a:defRPr sz="1600" kern="0" dirty="0" err="1" smtClean="0">
            <a:solidFill>
              <a:schemeClr val="tx1"/>
            </a:solidFill>
          </a:defRPr>
        </a:defPPr>
      </a:lstStyle>
    </a:txDef>
  </a:objectDefaults>
  <a:extraClrSchemeLst>
    <a:extraClrScheme>
      <a:clrScheme name="ARC_BasisPPT_Vorl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4D4D4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454545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4D4D4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454545"/>
        </a:accent6>
        <a:hlink>
          <a:srgbClr val="A6173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IT_PPTMaster_16zu9_EN_170216" id="{1B95EC1C-B472-450A-8903-C98D4969BD52}" vid="{33B5C33D-DA2D-4FC3-AD9E-3EDC816E9345}"/>
    </a:ext>
  </a:ext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5E637ADCCE6E34492C339C437F01400" ma:contentTypeVersion="11" ma:contentTypeDescription="Ein neues Dokument erstellen." ma:contentTypeScope="" ma:versionID="c588b779dc0af59350b55d067983d048">
  <xsd:schema xmlns:xsd="http://www.w3.org/2001/XMLSchema" xmlns:xs="http://www.w3.org/2001/XMLSchema" xmlns:p="http://schemas.microsoft.com/office/2006/metadata/properties" xmlns:ns2="a72b1b19-ee9e-4116-bb32-94aa1218b60c" targetNamespace="http://schemas.microsoft.com/office/2006/metadata/properties" ma:root="true" ma:fieldsID="8b007138fdd230c7381c22fc3c8337dd" ns2:_="">
    <xsd:import namespace="a72b1b19-ee9e-4116-bb32-94aa1218b6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2b1b19-ee9e-4116-bb32-94aa1218b6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4d4a4384-8771-4db4-a8b8-df0fba6cdf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72b1b19-ee9e-4116-bb32-94aa1218b6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7B1BDF5-1684-495A-B2A4-58B7A7326F4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A03628-B768-444B-AF87-422E7F0565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2b1b19-ee9e-4116-bb32-94aa1218b6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0BE13E-F1AB-4CB3-89B5-44870E05251F}">
  <ds:schemaRefs>
    <ds:schemaRef ds:uri="a72b1b19-ee9e-4116-bb32-94aa1218b60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1132</Words>
  <Application>Microsoft Office PowerPoint</Application>
  <PresentationFormat>Breitbild</PresentationFormat>
  <Paragraphs>218</Paragraphs>
  <Slides>26</Slides>
  <Notes>1</Notes>
  <HiddenSlides>6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29" baseType="lpstr">
      <vt:lpstr>Arial</vt:lpstr>
      <vt:lpstr>Wingdings</vt:lpstr>
      <vt:lpstr>AIT_Power_Point_Vorlage-1</vt:lpstr>
      <vt:lpstr>Climate Ready Schools</vt:lpstr>
      <vt:lpstr>Was haben wir heute vor?</vt:lpstr>
      <vt:lpstr>Projektteam</vt:lpstr>
      <vt:lpstr>Projektrahmen</vt:lpstr>
      <vt:lpstr>Motivation</vt:lpstr>
      <vt:lpstr>Motivation</vt:lpstr>
      <vt:lpstr>Motivation</vt:lpstr>
      <vt:lpstr>Motivation</vt:lpstr>
      <vt:lpstr>Projektziele und Ergebnisse</vt:lpstr>
      <vt:lpstr>Projektziele und Ergebnisse</vt:lpstr>
      <vt:lpstr>Methoden und Forschungsarbeiten</vt:lpstr>
      <vt:lpstr>Methoden und Forschungsarbeiten</vt:lpstr>
      <vt:lpstr>Kleines Klimaglossar</vt:lpstr>
      <vt:lpstr>Kleines Klimaglossar</vt:lpstr>
      <vt:lpstr>Klimafreundliche Entscheidungen</vt:lpstr>
      <vt:lpstr>Klimafreundliche Entscheidungen</vt:lpstr>
      <vt:lpstr>Klimafreundliche Entscheidungen</vt:lpstr>
      <vt:lpstr>Moralisches Lizensieren</vt:lpstr>
      <vt:lpstr>Moralisches Lizensieren</vt:lpstr>
      <vt:lpstr>Ausreden, Um nichts tun zu müssen</vt:lpstr>
      <vt:lpstr>Sinnloser Umgang</vt:lpstr>
      <vt:lpstr>Sinnvoller Umgang</vt:lpstr>
      <vt:lpstr>Sinnvoller Umgang</vt:lpstr>
      <vt:lpstr>Climate Ready Schools</vt:lpstr>
      <vt:lpstr>Hitzebelastung an der eigenen Schule</vt:lpstr>
      <vt:lpstr>Dankeschön!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Austrian Institute  of Technology</dc:title>
  <dc:creator>Spirit Software</dc:creator>
  <cp:lastModifiedBy>Pöchersdorfer Peter</cp:lastModifiedBy>
  <cp:revision>63</cp:revision>
  <cp:lastPrinted>2016-12-29T10:32:45Z</cp:lastPrinted>
  <dcterms:created xsi:type="dcterms:W3CDTF">2016-12-27T07:56:53Z</dcterms:created>
  <dcterms:modified xsi:type="dcterms:W3CDTF">2026-07-15T09:37:12Z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0x01010015E637ADCCE6E34492C339C437F01400</vt:lpwstr>
  </property>
  <property fmtid="{D5CDD505-2E9C-101B-9397-08002B2CF9AE}" pid="3" name="MediaServiceImageTags">
    <vt:lpwstr/>
  </property>
</Properties>
</file>